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charts/style1.xml" ContentType="application/vnd.ms-office.chartstyl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charts/chart4.xml" ContentType="application/vnd.openxmlformats-officedocument.drawingml.chart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charts/style3.xml" ContentType="application/vnd.ms-office.chartstyl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ppt/charts/style4.xml" ContentType="application/vnd.ms-office.chartstyl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523" r:id="rId2"/>
    <p:sldId id="629" r:id="rId3"/>
    <p:sldId id="624" r:id="rId4"/>
    <p:sldId id="800" r:id="rId5"/>
    <p:sldId id="836" r:id="rId6"/>
    <p:sldId id="835" r:id="rId7"/>
    <p:sldId id="849" r:id="rId8"/>
    <p:sldId id="841" r:id="rId9"/>
    <p:sldId id="845" r:id="rId10"/>
    <p:sldId id="847" r:id="rId11"/>
    <p:sldId id="846" r:id="rId12"/>
    <p:sldId id="853" r:id="rId13"/>
    <p:sldId id="854" r:id="rId14"/>
    <p:sldId id="852" r:id="rId15"/>
    <p:sldId id="603" r:id="rId16"/>
    <p:sldId id="799" r:id="rId17"/>
    <p:sldId id="606" r:id="rId18"/>
    <p:sldId id="596" r:id="rId19"/>
    <p:sldId id="816" r:id="rId20"/>
    <p:sldId id="529" r:id="rId21"/>
    <p:sldId id="818" r:id="rId22"/>
    <p:sldId id="533" r:id="rId23"/>
    <p:sldId id="532" r:id="rId24"/>
    <p:sldId id="817" r:id="rId25"/>
    <p:sldId id="809" r:id="rId26"/>
    <p:sldId id="810" r:id="rId27"/>
    <p:sldId id="812" r:id="rId28"/>
    <p:sldId id="820" r:id="rId29"/>
    <p:sldId id="814" r:id="rId30"/>
    <p:sldId id="815" r:id="rId31"/>
    <p:sldId id="631" r:id="rId32"/>
    <p:sldId id="823" r:id="rId33"/>
    <p:sldId id="634" r:id="rId34"/>
    <p:sldId id="645" r:id="rId35"/>
    <p:sldId id="638" r:id="rId36"/>
    <p:sldId id="856" r:id="rId37"/>
    <p:sldId id="669" r:id="rId38"/>
    <p:sldId id="675" r:id="rId39"/>
    <p:sldId id="861" r:id="rId40"/>
    <p:sldId id="663" r:id="rId41"/>
    <p:sldId id="637" r:id="rId42"/>
    <p:sldId id="659" r:id="rId43"/>
    <p:sldId id="641" r:id="rId44"/>
    <p:sldId id="722" r:id="rId45"/>
    <p:sldId id="857" r:id="rId46"/>
    <p:sldId id="723" r:id="rId47"/>
    <p:sldId id="724" r:id="rId48"/>
    <p:sldId id="725" r:id="rId49"/>
    <p:sldId id="654" r:id="rId50"/>
    <p:sldId id="653" r:id="rId51"/>
    <p:sldId id="649" r:id="rId52"/>
    <p:sldId id="860" r:id="rId53"/>
    <p:sldId id="774" r:id="rId54"/>
    <p:sldId id="777" r:id="rId55"/>
    <p:sldId id="778" r:id="rId56"/>
    <p:sldId id="791" r:id="rId57"/>
    <p:sldId id="781" r:id="rId58"/>
    <p:sldId id="685" r:id="rId59"/>
    <p:sldId id="826" r:id="rId60"/>
    <p:sldId id="825" r:id="rId61"/>
    <p:sldId id="829" r:id="rId62"/>
    <p:sldId id="684" r:id="rId63"/>
    <p:sldId id="707" r:id="rId64"/>
    <p:sldId id="712" r:id="rId65"/>
    <p:sldId id="833" r:id="rId66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6D774042-604C-4650-A810-E86380CB3345}">
          <p14:sldIdLst>
            <p14:sldId id="523"/>
            <p14:sldId id="629"/>
            <p14:sldId id="624"/>
            <p14:sldId id="800"/>
            <p14:sldId id="836"/>
            <p14:sldId id="835"/>
            <p14:sldId id="849"/>
            <p14:sldId id="841"/>
            <p14:sldId id="845"/>
            <p14:sldId id="847"/>
            <p14:sldId id="846"/>
            <p14:sldId id="853"/>
            <p14:sldId id="854"/>
            <p14:sldId id="852"/>
            <p14:sldId id="603"/>
            <p14:sldId id="799"/>
            <p14:sldId id="606"/>
            <p14:sldId id="596"/>
            <p14:sldId id="816"/>
            <p14:sldId id="529"/>
            <p14:sldId id="818"/>
            <p14:sldId id="533"/>
            <p14:sldId id="532"/>
            <p14:sldId id="817"/>
            <p14:sldId id="809"/>
            <p14:sldId id="810"/>
            <p14:sldId id="812"/>
            <p14:sldId id="820"/>
            <p14:sldId id="814"/>
            <p14:sldId id="815"/>
            <p14:sldId id="631"/>
            <p14:sldId id="823"/>
            <p14:sldId id="634"/>
            <p14:sldId id="645"/>
            <p14:sldId id="638"/>
            <p14:sldId id="856"/>
            <p14:sldId id="669"/>
            <p14:sldId id="675"/>
            <p14:sldId id="861"/>
            <p14:sldId id="663"/>
            <p14:sldId id="637"/>
            <p14:sldId id="659"/>
            <p14:sldId id="641"/>
            <p14:sldId id="722"/>
            <p14:sldId id="857"/>
            <p14:sldId id="723"/>
            <p14:sldId id="724"/>
            <p14:sldId id="725"/>
            <p14:sldId id="654"/>
            <p14:sldId id="653"/>
            <p14:sldId id="649"/>
            <p14:sldId id="860"/>
            <p14:sldId id="774"/>
            <p14:sldId id="777"/>
            <p14:sldId id="778"/>
            <p14:sldId id="791"/>
            <p14:sldId id="781"/>
            <p14:sldId id="685"/>
            <p14:sldId id="826"/>
            <p14:sldId id="825"/>
            <p14:sldId id="829"/>
            <p14:sldId id="684"/>
            <p14:sldId id="707"/>
            <p14:sldId id="712"/>
            <p14:sldId id="83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347"/>
    <a:srgbClr val="FFFFA7"/>
    <a:srgbClr val="000099"/>
    <a:srgbClr val="000066"/>
    <a:srgbClr val="008A3E"/>
    <a:srgbClr val="FFFFCC"/>
    <a:srgbClr val="F1F9FC"/>
    <a:srgbClr val="FFFFFF"/>
    <a:srgbClr val="727272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87586" autoAdjust="0"/>
  </p:normalViewPr>
  <p:slideViewPr>
    <p:cSldViewPr>
      <p:cViewPr varScale="1">
        <p:scale>
          <a:sx n="67" d="100"/>
          <a:sy n="67" d="100"/>
        </p:scale>
        <p:origin x="-61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82" y="-96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AB3284\Desktop\&#27963;&#38913;&#31807;1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25945;&#24107;&#23560;&#26989;&#30332;&#23637;&#35413;&#37969;\03.104&#24180;&#21508;&#38917;&#25104;&#26524;&#25976;&#25818;\1041207-104&#23416;&#24180;&#21508;&#32291;&#24066;&#25919;&#24220;&#25945;&#23560;&#21443;&#33287;&#23416;&#26657;&#25976;&#21450;&#25945;&#24107;&#25976;&#19968;&#35261;V7.xlsx" TargetMode="Externa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moejspc\Desktop\1041207-104&#23416;&#24180;&#21508;&#32291;&#24066;&#25919;&#24220;&#25945;&#23560;&#21443;&#33287;&#23416;&#26657;&#25976;&#21450;&#25945;&#24107;&#25976;&#19968;&#35261;V7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moejspc\Desktop\1041207-104&#23416;&#24180;&#21508;&#32291;&#24066;&#25919;&#24220;&#25945;&#23560;&#21443;&#33287;&#23416;&#26657;&#25976;&#21450;&#25945;&#24107;&#25976;&#19968;&#35261;V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工作表1!$B$1</c:f>
              <c:strCache>
                <c:ptCount val="1"/>
                <c:pt idx="0">
                  <c:v>國小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cat>
            <c:numRef>
              <c:f>工作表1!$A$2:$A$22</c:f>
              <c:numCache>
                <c:formatCode>General</c:formatCode>
                <c:ptCount val="10"/>
              </c:numCache>
              <c:extLst/>
            </c:numRef>
          </c:cat>
          <c:val>
            <c:numRef>
              <c:f>工作表1!$B$2:$B$22</c:f>
              <c:numCache>
                <c:formatCode>General</c:formatCode>
                <c:ptCount val="10"/>
                <c:pt idx="0">
                  <c:v>126</c:v>
                </c:pt>
                <c:pt idx="1">
                  <c:v>163</c:v>
                </c:pt>
                <c:pt idx="2">
                  <c:v>174</c:v>
                </c:pt>
                <c:pt idx="3">
                  <c:v>354</c:v>
                </c:pt>
                <c:pt idx="4">
                  <c:v>455</c:v>
                </c:pt>
                <c:pt idx="5">
                  <c:v>568</c:v>
                </c:pt>
                <c:pt idx="6">
                  <c:v>633</c:v>
                </c:pt>
                <c:pt idx="7">
                  <c:v>828</c:v>
                </c:pt>
                <c:pt idx="8" formatCode="#,##0">
                  <c:v>1117</c:v>
                </c:pt>
                <c:pt idx="9" formatCode="#,##0">
                  <c:v>1441</c:v>
                </c:pt>
              </c:numCache>
              <c:extLst/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國中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cat>
            <c:numRef>
              <c:f>工作表1!$A$2:$A$22</c:f>
              <c:numCache>
                <c:formatCode>General</c:formatCode>
                <c:ptCount val="10"/>
              </c:numCache>
              <c:extLst/>
            </c:numRef>
          </c:cat>
          <c:val>
            <c:numRef>
              <c:f>工作表1!$C$2:$C$22</c:f>
              <c:numCache>
                <c:formatCode>General</c:formatCode>
                <c:ptCount val="10"/>
                <c:pt idx="0">
                  <c:v>31</c:v>
                </c:pt>
                <c:pt idx="1">
                  <c:v>49</c:v>
                </c:pt>
                <c:pt idx="2">
                  <c:v>67</c:v>
                </c:pt>
                <c:pt idx="3">
                  <c:v>116</c:v>
                </c:pt>
                <c:pt idx="4">
                  <c:v>129</c:v>
                </c:pt>
                <c:pt idx="5">
                  <c:v>167</c:v>
                </c:pt>
                <c:pt idx="6">
                  <c:v>212</c:v>
                </c:pt>
                <c:pt idx="7">
                  <c:v>314</c:v>
                </c:pt>
                <c:pt idx="8">
                  <c:v>399</c:v>
                </c:pt>
                <c:pt idx="9" formatCode="#,##0">
                  <c:v>499</c:v>
                </c:pt>
              </c:numCache>
              <c:extLst/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高中職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cat>
            <c:numRef>
              <c:f>工作表1!$A$2:$A$22</c:f>
              <c:numCache>
                <c:formatCode>General</c:formatCode>
                <c:ptCount val="10"/>
              </c:numCache>
              <c:extLst/>
            </c:numRef>
          </c:cat>
          <c:val>
            <c:numRef>
              <c:f>工作表1!$D$2:$D$22</c:f>
              <c:numCache>
                <c:formatCode>General</c:formatCode>
                <c:ptCount val="10"/>
                <c:pt idx="0">
                  <c:v>16</c:v>
                </c:pt>
                <c:pt idx="1">
                  <c:v>29</c:v>
                </c:pt>
                <c:pt idx="2">
                  <c:v>54</c:v>
                </c:pt>
                <c:pt idx="3">
                  <c:v>144</c:v>
                </c:pt>
                <c:pt idx="4">
                  <c:v>206</c:v>
                </c:pt>
                <c:pt idx="5">
                  <c:v>293</c:v>
                </c:pt>
                <c:pt idx="6">
                  <c:v>378</c:v>
                </c:pt>
                <c:pt idx="7">
                  <c:v>429</c:v>
                </c:pt>
                <c:pt idx="8">
                  <c:v>477</c:v>
                </c:pt>
                <c:pt idx="9" formatCode="#,##0">
                  <c:v>492</c:v>
                </c:pt>
              </c:numCache>
              <c:extLst/>
            </c:numRef>
          </c:val>
        </c:ser>
        <c:dLbls/>
        <c:overlap val="100"/>
        <c:axId val="92222976"/>
        <c:axId val="92224896"/>
      </c:barChart>
      <c:catAx>
        <c:axId val="9222297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/>
                  <a:t>學年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2224896"/>
        <c:crosses val="autoZero"/>
        <c:auto val="1"/>
        <c:lblAlgn val="ctr"/>
        <c:lblOffset val="100"/>
      </c:catAx>
      <c:valAx>
        <c:axId val="92224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/>
                  <a:t>參與校數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2222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7.4392183058044584E-2"/>
          <c:y val="2.6223626905929266E-2"/>
          <c:w val="0.90275704865234441"/>
          <c:h val="0.7747788402173954"/>
        </c:manualLayout>
      </c:layout>
      <c:barChart>
        <c:barDir val="col"/>
        <c:grouping val="clustered"/>
        <c:ser>
          <c:idx val="0"/>
          <c:order val="0"/>
          <c:tx>
            <c:strRef>
              <c:f>'[1041207-104學年各縣市政府教專參與學校數及教師數一覽V7.xlsx]工作表3'!$M$1</c:f>
              <c:strCache>
                <c:ptCount val="1"/>
                <c:pt idx="0">
                  <c:v>總計
比例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0099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Lbls>
            <c:dLbl>
              <c:idx val="0"/>
              <c:layout>
                <c:manualLayout>
                  <c:x val="-2.8563460362013879E-3"/>
                  <c:y val="9.3012219984872808E-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845190543020894E-3"/>
                  <c:y val="4.561446913486623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281730181006876E-3"/>
                  <c:y val="4.708426869587769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901222336373100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365739063539051E-17"/>
                  <c:y val="2.3244607872305646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8563460362014794E-3"/>
                  <c:y val="2.324460787230652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563460362014794E-3"/>
                  <c:y val="1.42442911990167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4281730181006876E-3"/>
                  <c:y val="7.09239295194501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7126920724028547E-3"/>
                  <c:y val="7.092392951945063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8563460362012695E-3"/>
                  <c:y val="5.603258862862978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'[1041207-104學年各縣市政府教專參與學校數及教師數一覽V7.xlsx]工作表3'!$L$2:$L$31</c:f>
              <c:strCache>
                <c:ptCount val="10"/>
                <c:pt idx="0">
                  <c:v>95學年</c:v>
                </c:pt>
                <c:pt idx="1">
                  <c:v>96學年</c:v>
                </c:pt>
                <c:pt idx="2">
                  <c:v>97學年</c:v>
                </c:pt>
                <c:pt idx="3">
                  <c:v>98學年</c:v>
                </c:pt>
                <c:pt idx="4">
                  <c:v>99學年</c:v>
                </c:pt>
                <c:pt idx="5">
                  <c:v>100學年</c:v>
                </c:pt>
                <c:pt idx="6">
                  <c:v>101學年</c:v>
                </c:pt>
                <c:pt idx="7">
                  <c:v>102學年</c:v>
                </c:pt>
                <c:pt idx="8">
                  <c:v>103學年</c:v>
                </c:pt>
                <c:pt idx="9">
                  <c:v>104學年</c:v>
                </c:pt>
              </c:strCache>
              <c:extLst/>
            </c:strRef>
          </c:cat>
          <c:val>
            <c:numRef>
              <c:f>'[1041207-104學年各縣市政府教專參與學校數及教師數一覽V7.xlsx]工作表3'!$M$2:$M$31</c:f>
              <c:numCache>
                <c:formatCode>0.0%</c:formatCode>
                <c:ptCount val="10"/>
                <c:pt idx="0">
                  <c:v>4.3999999999999997E-2</c:v>
                </c:pt>
                <c:pt idx="1">
                  <c:v>6.2000000000000006E-2</c:v>
                </c:pt>
                <c:pt idx="2">
                  <c:v>7.5999999999999998E-2</c:v>
                </c:pt>
                <c:pt idx="3">
                  <c:v>0.15900000000000003</c:v>
                </c:pt>
                <c:pt idx="4">
                  <c:v>0.19600000000000001</c:v>
                </c:pt>
                <c:pt idx="5">
                  <c:v>0.26420000000000005</c:v>
                </c:pt>
                <c:pt idx="6">
                  <c:v>0.38400000000000006</c:v>
                </c:pt>
                <c:pt idx="7">
                  <c:v>0.4032</c:v>
                </c:pt>
                <c:pt idx="8">
                  <c:v>0.51290000000000002</c:v>
                </c:pt>
                <c:pt idx="9" formatCode="0.00%">
                  <c:v>0.64240000000000008</c:v>
                </c:pt>
              </c:numCache>
              <c:extLst/>
            </c:numRef>
          </c:val>
        </c:ser>
        <c:dLbls>
          <c:showVal val="1"/>
        </c:dLbls>
        <c:gapWidth val="41"/>
        <c:axId val="83333888"/>
        <c:axId val="83335808"/>
      </c:barChart>
      <c:catAx>
        <c:axId val="8333388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/>
                  <a:t>學年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zh-TW"/>
          </a:p>
        </c:txPr>
        <c:crossAx val="83335808"/>
        <c:crosses val="autoZero"/>
        <c:auto val="1"/>
        <c:lblAlgn val="ctr"/>
        <c:lblOffset val="100"/>
      </c:catAx>
      <c:valAx>
        <c:axId val="8333580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/>
                  <a:t>比率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0.0%" sourceLinked="1"/>
        <c:majorTickMark val="none"/>
        <c:tickLblPos val="nextTo"/>
        <c:crossAx val="83333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工作表2!$B$1</c:f>
              <c:strCache>
                <c:ptCount val="1"/>
                <c:pt idx="0">
                  <c:v>國小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工作表2!$A$2:$A$13</c:f>
              <c:strCache>
                <c:ptCount val="10"/>
                <c:pt idx="0">
                  <c:v>95學年</c:v>
                </c:pt>
                <c:pt idx="1">
                  <c:v>96學年</c:v>
                </c:pt>
                <c:pt idx="2">
                  <c:v>97學年</c:v>
                </c:pt>
                <c:pt idx="3">
                  <c:v>98學年</c:v>
                </c:pt>
                <c:pt idx="4">
                  <c:v>99學年</c:v>
                </c:pt>
                <c:pt idx="5">
                  <c:v>100學年</c:v>
                </c:pt>
                <c:pt idx="6">
                  <c:v>101學年</c:v>
                </c:pt>
                <c:pt idx="7">
                  <c:v>102學年</c:v>
                </c:pt>
                <c:pt idx="8">
                  <c:v>103學年</c:v>
                </c:pt>
                <c:pt idx="9">
                  <c:v>104學年</c:v>
                </c:pt>
              </c:strCache>
            </c:strRef>
          </c:cat>
          <c:val>
            <c:numRef>
              <c:f>工作表2!$B$2:$B$13</c:f>
              <c:numCache>
                <c:formatCode>#,##0</c:formatCode>
                <c:ptCount val="10"/>
                <c:pt idx="0" formatCode="General">
                  <c:v>2313</c:v>
                </c:pt>
                <c:pt idx="1">
                  <c:v>3514</c:v>
                </c:pt>
                <c:pt idx="2">
                  <c:v>4124</c:v>
                </c:pt>
                <c:pt idx="3">
                  <c:v>7349</c:v>
                </c:pt>
                <c:pt idx="4">
                  <c:v>8718</c:v>
                </c:pt>
                <c:pt idx="5">
                  <c:v>10811</c:v>
                </c:pt>
                <c:pt idx="6">
                  <c:v>12124</c:v>
                </c:pt>
                <c:pt idx="7">
                  <c:v>17710</c:v>
                </c:pt>
                <c:pt idx="8">
                  <c:v>23585</c:v>
                </c:pt>
                <c:pt idx="9" formatCode="General">
                  <c:v>29013</c:v>
                </c:pt>
              </c:numCache>
            </c:numRef>
          </c:val>
        </c:ser>
        <c:ser>
          <c:idx val="1"/>
          <c:order val="1"/>
          <c:tx>
            <c:strRef>
              <c:f>工作表2!$C$1</c:f>
              <c:strCache>
                <c:ptCount val="1"/>
                <c:pt idx="0">
                  <c:v>國中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工作表2!$A$2:$A$13</c:f>
              <c:strCache>
                <c:ptCount val="10"/>
                <c:pt idx="0">
                  <c:v>95學年</c:v>
                </c:pt>
                <c:pt idx="1">
                  <c:v>96學年</c:v>
                </c:pt>
                <c:pt idx="2">
                  <c:v>97學年</c:v>
                </c:pt>
                <c:pt idx="3">
                  <c:v>98學年</c:v>
                </c:pt>
                <c:pt idx="4">
                  <c:v>99學年</c:v>
                </c:pt>
                <c:pt idx="5">
                  <c:v>100學年</c:v>
                </c:pt>
                <c:pt idx="6">
                  <c:v>101學年</c:v>
                </c:pt>
                <c:pt idx="7">
                  <c:v>102學年</c:v>
                </c:pt>
                <c:pt idx="8">
                  <c:v>103學年</c:v>
                </c:pt>
                <c:pt idx="9">
                  <c:v>104學年</c:v>
                </c:pt>
              </c:strCache>
            </c:strRef>
          </c:cat>
          <c:val>
            <c:numRef>
              <c:f>工作表2!$C$2:$C$13</c:f>
              <c:numCache>
                <c:formatCode>#,##0</c:formatCode>
                <c:ptCount val="10"/>
                <c:pt idx="0" formatCode="General">
                  <c:v>605</c:v>
                </c:pt>
                <c:pt idx="1">
                  <c:v>1484</c:v>
                </c:pt>
                <c:pt idx="2">
                  <c:v>2271</c:v>
                </c:pt>
                <c:pt idx="3">
                  <c:v>3629</c:v>
                </c:pt>
                <c:pt idx="4">
                  <c:v>3688</c:v>
                </c:pt>
                <c:pt idx="5">
                  <c:v>4806</c:v>
                </c:pt>
                <c:pt idx="6">
                  <c:v>6392</c:v>
                </c:pt>
                <c:pt idx="7">
                  <c:v>11010</c:v>
                </c:pt>
                <c:pt idx="8">
                  <c:v>12642</c:v>
                </c:pt>
                <c:pt idx="9" formatCode="General">
                  <c:v>15084</c:v>
                </c:pt>
              </c:numCache>
            </c:numRef>
          </c:val>
        </c:ser>
        <c:ser>
          <c:idx val="2"/>
          <c:order val="2"/>
          <c:tx>
            <c:strRef>
              <c:f>工作表2!$D$1</c:f>
              <c:strCache>
                <c:ptCount val="1"/>
                <c:pt idx="0">
                  <c:v>高中職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工作表2!$A$2:$A$13</c:f>
              <c:strCache>
                <c:ptCount val="10"/>
                <c:pt idx="0">
                  <c:v>95學年</c:v>
                </c:pt>
                <c:pt idx="1">
                  <c:v>96學年</c:v>
                </c:pt>
                <c:pt idx="2">
                  <c:v>97學年</c:v>
                </c:pt>
                <c:pt idx="3">
                  <c:v>98學年</c:v>
                </c:pt>
                <c:pt idx="4">
                  <c:v>99學年</c:v>
                </c:pt>
                <c:pt idx="5">
                  <c:v>100學年</c:v>
                </c:pt>
                <c:pt idx="6">
                  <c:v>101學年</c:v>
                </c:pt>
                <c:pt idx="7">
                  <c:v>102學年</c:v>
                </c:pt>
                <c:pt idx="8">
                  <c:v>103學年</c:v>
                </c:pt>
                <c:pt idx="9">
                  <c:v>104學年</c:v>
                </c:pt>
              </c:strCache>
            </c:strRef>
          </c:cat>
          <c:val>
            <c:numRef>
              <c:f>工作表2!$D$2:$D$13</c:f>
              <c:numCache>
                <c:formatCode>#,##0</c:formatCode>
                <c:ptCount val="10"/>
                <c:pt idx="0" formatCode="General">
                  <c:v>527</c:v>
                </c:pt>
                <c:pt idx="1">
                  <c:v>1097</c:v>
                </c:pt>
                <c:pt idx="2">
                  <c:v>2305</c:v>
                </c:pt>
                <c:pt idx="3">
                  <c:v>4622</c:v>
                </c:pt>
                <c:pt idx="4" formatCode="General">
                  <c:v>9306</c:v>
                </c:pt>
                <c:pt idx="5">
                  <c:v>14912</c:v>
                </c:pt>
                <c:pt idx="6">
                  <c:v>19019</c:v>
                </c:pt>
                <c:pt idx="7">
                  <c:v>30722</c:v>
                </c:pt>
                <c:pt idx="8">
                  <c:v>31425</c:v>
                </c:pt>
                <c:pt idx="9" formatCode="General">
                  <c:v>31929</c:v>
                </c:pt>
              </c:numCache>
            </c:numRef>
          </c:val>
        </c:ser>
        <c:dLbls/>
        <c:overlap val="100"/>
        <c:axId val="94804608"/>
        <c:axId val="94810880"/>
      </c:barChart>
      <c:catAx>
        <c:axId val="9480460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/>
                  <a:t>學年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4810880"/>
        <c:crosses val="autoZero"/>
        <c:auto val="1"/>
        <c:lblAlgn val="ctr"/>
        <c:lblOffset val="100"/>
      </c:catAx>
      <c:valAx>
        <c:axId val="948108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/>
                  <a:t>參與人數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4804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工作表4!$C$1:$C$3</c:f>
              <c:strCache>
                <c:ptCount val="3"/>
                <c:pt idx="0">
                  <c:v>國小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工作表4!$A$4:$B$31</c:f>
              <c:strCache>
                <c:ptCount val="10"/>
                <c:pt idx="9">
                  <c:v>104學年</c:v>
                </c:pt>
              </c:strCache>
            </c:strRef>
          </c:cat>
          <c:val>
            <c:numRef>
              <c:f>工作表4!$C$4:$C$31</c:f>
            </c:numRef>
          </c:val>
        </c:ser>
        <c:ser>
          <c:idx val="1"/>
          <c:order val="1"/>
          <c:tx>
            <c:strRef>
              <c:f>工作表4!$D$1:$D$3</c:f>
              <c:strCache>
                <c:ptCount val="3"/>
                <c:pt idx="0">
                  <c:v>國小
比例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工作表4!$A$4:$B$31</c:f>
              <c:strCache>
                <c:ptCount val="10"/>
                <c:pt idx="9">
                  <c:v>104學年</c:v>
                </c:pt>
              </c:strCache>
            </c:strRef>
          </c:cat>
          <c:val>
            <c:numRef>
              <c:f>工作表4!$D$4:$D$31</c:f>
            </c:numRef>
          </c:val>
        </c:ser>
        <c:ser>
          <c:idx val="2"/>
          <c:order val="2"/>
          <c:tx>
            <c:strRef>
              <c:f>工作表4!$E$1:$E$3</c:f>
              <c:strCache>
                <c:ptCount val="3"/>
                <c:pt idx="0">
                  <c:v>國中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工作表4!$A$4:$B$31</c:f>
              <c:strCache>
                <c:ptCount val="10"/>
                <c:pt idx="9">
                  <c:v>104學年</c:v>
                </c:pt>
              </c:strCache>
            </c:strRef>
          </c:cat>
          <c:val>
            <c:numRef>
              <c:f>工作表4!$E$4:$E$31</c:f>
            </c:numRef>
          </c:val>
        </c:ser>
        <c:ser>
          <c:idx val="3"/>
          <c:order val="3"/>
          <c:tx>
            <c:strRef>
              <c:f>工作表4!$F$1:$F$3</c:f>
              <c:strCache>
                <c:ptCount val="3"/>
                <c:pt idx="0">
                  <c:v>國中
比例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工作表4!$A$4:$B$31</c:f>
              <c:strCache>
                <c:ptCount val="10"/>
                <c:pt idx="9">
                  <c:v>104學年</c:v>
                </c:pt>
              </c:strCache>
            </c:strRef>
          </c:cat>
          <c:val>
            <c:numRef>
              <c:f>工作表4!$F$4:$F$31</c:f>
            </c:numRef>
          </c:val>
        </c:ser>
        <c:ser>
          <c:idx val="4"/>
          <c:order val="4"/>
          <c:tx>
            <c:strRef>
              <c:f>工作表4!$G$1:$G$3</c:f>
              <c:strCache>
                <c:ptCount val="3"/>
                <c:pt idx="0">
                  <c:v>高中職</c:v>
                </c:pt>
                <c:pt idx="1">
                  <c:v>（公/私）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工作表4!$A$4:$B$31</c:f>
              <c:strCache>
                <c:ptCount val="10"/>
                <c:pt idx="9">
                  <c:v>104學年</c:v>
                </c:pt>
              </c:strCache>
            </c:strRef>
          </c:cat>
          <c:val>
            <c:numRef>
              <c:f>工作表4!$G$4:$G$31</c:f>
            </c:numRef>
          </c:val>
        </c:ser>
        <c:ser>
          <c:idx val="5"/>
          <c:order val="5"/>
          <c:tx>
            <c:strRef>
              <c:f>工作表4!$H$1:$H$3</c:f>
              <c:strCache>
                <c:ptCount val="3"/>
                <c:pt idx="0">
                  <c:v>高中職</c:v>
                </c:pt>
                <c:pt idx="1">
                  <c:v>（公/私）</c:v>
                </c:pt>
                <c:pt idx="2">
                  <c:v>比例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工作表4!$A$4:$B$31</c:f>
              <c:strCache>
                <c:ptCount val="10"/>
                <c:pt idx="9">
                  <c:v>104學年</c:v>
                </c:pt>
              </c:strCache>
            </c:strRef>
          </c:cat>
          <c:val>
            <c:numRef>
              <c:f>工作表4!$H$4:$H$31</c:f>
            </c:numRef>
          </c:val>
        </c:ser>
        <c:ser>
          <c:idx val="6"/>
          <c:order val="6"/>
          <c:tx>
            <c:strRef>
              <c:f>工作表4!$I$1:$I$3</c:f>
              <c:strCache>
                <c:ptCount val="3"/>
                <c:pt idx="0">
                  <c:v>總計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工作表4!$A$4:$B$31</c:f>
              <c:strCache>
                <c:ptCount val="10"/>
                <c:pt idx="9">
                  <c:v>104學年</c:v>
                </c:pt>
              </c:strCache>
            </c:strRef>
          </c:cat>
          <c:val>
            <c:numRef>
              <c:f>工作表4!$I$4:$I$31</c:f>
            </c:numRef>
          </c:val>
        </c:ser>
        <c:ser>
          <c:idx val="7"/>
          <c:order val="7"/>
          <c:tx>
            <c:strRef>
              <c:f>工作表4!$J$1:$J$3</c:f>
              <c:strCache>
                <c:ptCount val="3"/>
                <c:pt idx="0">
                  <c:v>總計
比例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工作表4!$A$4:$B$31</c:f>
              <c:strCache>
                <c:ptCount val="10"/>
                <c:pt idx="9">
                  <c:v>104學年</c:v>
                </c:pt>
              </c:strCache>
            </c:strRef>
          </c:cat>
          <c:val>
            <c:numRef>
              <c:f>工作表4!$J$4:$J$31</c:f>
              <c:numCache>
                <c:formatCode>0.0%</c:formatCode>
                <c:ptCount val="10"/>
                <c:pt idx="0">
                  <c:v>1.6000000000000004E-2</c:v>
                </c:pt>
                <c:pt idx="1">
                  <c:v>3.0000000000000002E-2</c:v>
                </c:pt>
                <c:pt idx="2">
                  <c:v>4.3000000000000003E-2</c:v>
                </c:pt>
                <c:pt idx="3">
                  <c:v>7.6999999999999999E-2</c:v>
                </c:pt>
                <c:pt idx="4">
                  <c:v>0.10500000000000001</c:v>
                </c:pt>
                <c:pt idx="5">
                  <c:v>0.14770000000000003</c:v>
                </c:pt>
                <c:pt idx="6">
                  <c:v>0.18300000000000002</c:v>
                </c:pt>
                <c:pt idx="7">
                  <c:v>0.2919000000000001</c:v>
                </c:pt>
                <c:pt idx="8">
                  <c:v>0.32750000000000007</c:v>
                </c:pt>
                <c:pt idx="9" formatCode="0.00%">
                  <c:v>0.3650000000000001</c:v>
                </c:pt>
              </c:numCache>
            </c:numRef>
          </c:val>
        </c:ser>
        <c:dLbls>
          <c:showVal val="1"/>
        </c:dLbls>
        <c:gapWidth val="219"/>
        <c:overlap val="-27"/>
        <c:axId val="96362496"/>
        <c:axId val="96364416"/>
      </c:barChart>
      <c:catAx>
        <c:axId val="9636249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/>
                  <a:t>學年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6364416"/>
        <c:crosses val="autoZero"/>
        <c:auto val="1"/>
        <c:lblAlgn val="ctr"/>
        <c:lblOffset val="100"/>
      </c:catAx>
      <c:valAx>
        <c:axId val="963644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/>
                  <a:t>比率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6362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E13DF-74F9-419B-999A-2E4DB098E033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088C03F0-C8F7-4166-A907-4222D5EFDEC3}">
      <dgm:prSet phldrT="[文字]" custT="1"/>
      <dgm:spPr>
        <a:gradFill flip="none" rotWithShape="1">
          <a:gsLst>
            <a:gs pos="19000">
              <a:srgbClr val="737E49"/>
            </a:gs>
            <a:gs pos="36000">
              <a:schemeClr val="accent2">
                <a:lumMod val="40000"/>
                <a:lumOff val="60000"/>
              </a:schemeClr>
            </a:gs>
            <a:gs pos="71000">
              <a:schemeClr val="accent2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壹、規劃背景</a:t>
          </a:r>
          <a:endParaRPr lang="zh-TW" alt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AB560B-B8F4-40EB-A417-2E534FCFFB2D}" type="parTrans" cxnId="{319C32B0-324F-4400-BBE6-1558F4A5C158}">
      <dgm:prSet/>
      <dgm:spPr/>
      <dgm:t>
        <a:bodyPr/>
        <a:lstStyle/>
        <a:p>
          <a:endParaRPr lang="zh-TW" altLang="en-US"/>
        </a:p>
      </dgm:t>
    </dgm:pt>
    <dgm:pt modelId="{2D559F29-249E-4C88-8061-AB6B141A6F8B}" type="sibTrans" cxnId="{319C32B0-324F-4400-BBE6-1558F4A5C158}">
      <dgm:prSet/>
      <dgm:spPr/>
      <dgm:t>
        <a:bodyPr/>
        <a:lstStyle/>
        <a:p>
          <a:endParaRPr lang="zh-TW" altLang="en-US"/>
        </a:p>
      </dgm:t>
    </dgm:pt>
    <dgm:pt modelId="{37E49B12-7370-418A-8207-34D565277F06}">
      <dgm:prSet custT="1"/>
      <dgm:spPr>
        <a:gradFill rotWithShape="0">
          <a:gsLst>
            <a:gs pos="3000">
              <a:schemeClr val="accent5">
                <a:lumMod val="50000"/>
              </a:schemeClr>
            </a:gs>
            <a:gs pos="18000">
              <a:schemeClr val="accent5">
                <a:lumMod val="20000"/>
                <a:lumOff val="80000"/>
              </a:schemeClr>
            </a:gs>
            <a:gs pos="73000">
              <a:schemeClr val="accent5">
                <a:lumMod val="5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貳、規劃理念定位</a:t>
          </a:r>
          <a:endParaRPr lang="en-US" altLang="zh-TW" sz="32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94A991-E520-417B-8FAD-D6FB6D25EF51}" type="parTrans" cxnId="{6C8BF189-FBD1-43FE-B538-20EE6E90F7B7}">
      <dgm:prSet/>
      <dgm:spPr/>
      <dgm:t>
        <a:bodyPr/>
        <a:lstStyle/>
        <a:p>
          <a:endParaRPr lang="zh-TW" altLang="en-US"/>
        </a:p>
      </dgm:t>
    </dgm:pt>
    <dgm:pt modelId="{8EDFA8FE-A794-48DB-A138-677F4F9DFBC2}" type="sibTrans" cxnId="{6C8BF189-FBD1-43FE-B538-20EE6E90F7B7}">
      <dgm:prSet/>
      <dgm:spPr/>
      <dgm:t>
        <a:bodyPr/>
        <a:lstStyle/>
        <a:p>
          <a:endParaRPr lang="zh-TW" altLang="en-US"/>
        </a:p>
      </dgm:t>
    </dgm:pt>
    <dgm:pt modelId="{197C7580-DDCE-44AE-ACE3-1F13CF0DB872}">
      <dgm:prSet custT="1"/>
      <dgm:spPr>
        <a:gradFill rotWithShape="0">
          <a:gsLst>
            <a:gs pos="3000">
              <a:schemeClr val="bg1">
                <a:lumMod val="50000"/>
              </a:schemeClr>
            </a:gs>
            <a:gs pos="18000">
              <a:schemeClr val="accent1">
                <a:lumMod val="20000"/>
                <a:lumOff val="80000"/>
                <a:alpha val="66000"/>
              </a:schemeClr>
            </a:gs>
            <a:gs pos="80000">
              <a:schemeClr val="bg1">
                <a:lumMod val="5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參、願景與目標</a:t>
          </a:r>
          <a:endParaRPr lang="en-US" altLang="zh-TW" sz="32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57F1C5E-6FC7-4BDA-9ED4-1322892A535A}" type="parTrans" cxnId="{3623843E-D74A-4072-9A8F-0860B34F82D2}">
      <dgm:prSet/>
      <dgm:spPr/>
      <dgm:t>
        <a:bodyPr/>
        <a:lstStyle/>
        <a:p>
          <a:endParaRPr lang="zh-TW" altLang="en-US"/>
        </a:p>
      </dgm:t>
    </dgm:pt>
    <dgm:pt modelId="{E703C86C-0542-4046-8360-576ECAFB8DF3}" type="sibTrans" cxnId="{3623843E-D74A-4072-9A8F-0860B34F82D2}">
      <dgm:prSet/>
      <dgm:spPr/>
      <dgm:t>
        <a:bodyPr/>
        <a:lstStyle/>
        <a:p>
          <a:endParaRPr lang="zh-TW" altLang="en-US"/>
        </a:p>
      </dgm:t>
    </dgm:pt>
    <dgm:pt modelId="{4EE53ED2-EDC3-4756-A6E6-654BADEDE192}">
      <dgm:prSet custT="1"/>
      <dgm:spPr>
        <a:gradFill rotWithShape="0">
          <a:gsLst>
            <a:gs pos="3000">
              <a:srgbClr val="CC6600"/>
            </a:gs>
            <a:gs pos="19000">
              <a:schemeClr val="accent5">
                <a:lumMod val="20000"/>
                <a:lumOff val="80000"/>
              </a:schemeClr>
            </a:gs>
            <a:gs pos="80000">
              <a:srgbClr val="CC6600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肆、規劃與措施</a:t>
          </a:r>
          <a:endParaRPr lang="en-US" altLang="zh-TW" sz="32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AD8E4C-133B-414A-9C32-9C639652F50D}" type="parTrans" cxnId="{EA6259F1-DFCD-449F-8265-80DB2FC6CB79}">
      <dgm:prSet/>
      <dgm:spPr/>
      <dgm:t>
        <a:bodyPr/>
        <a:lstStyle/>
        <a:p>
          <a:endParaRPr lang="zh-TW" altLang="en-US"/>
        </a:p>
      </dgm:t>
    </dgm:pt>
    <dgm:pt modelId="{B97837BF-78FB-445D-A9DF-97A413A511BD}" type="sibTrans" cxnId="{EA6259F1-DFCD-449F-8265-80DB2FC6CB79}">
      <dgm:prSet/>
      <dgm:spPr/>
      <dgm:t>
        <a:bodyPr/>
        <a:lstStyle/>
        <a:p>
          <a:endParaRPr lang="zh-TW" altLang="en-US"/>
        </a:p>
      </dgm:t>
    </dgm:pt>
    <dgm:pt modelId="{DD3554DA-1ABB-473B-B8A5-019D0657C160}">
      <dgm:prSet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20000"/>
                <a:lumOff val="80000"/>
              </a:schemeClr>
            </a:gs>
            <a:gs pos="58000">
              <a:schemeClr val="accent2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zh-TW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陸、教專挑戰與突破</a:t>
          </a:r>
          <a:endParaRPr lang="en-US" altLang="zh-TW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769BB5-9933-46A7-8BA8-2AF0E17943B1}" type="parTrans" cxnId="{DBDE3697-D570-4F2B-81AE-A370A1C9B1BE}">
      <dgm:prSet/>
      <dgm:spPr/>
      <dgm:t>
        <a:bodyPr/>
        <a:lstStyle/>
        <a:p>
          <a:endParaRPr lang="zh-TW" altLang="en-US"/>
        </a:p>
      </dgm:t>
    </dgm:pt>
    <dgm:pt modelId="{78B57FD4-9C08-4AC5-A84A-20C36916CB64}" type="sibTrans" cxnId="{DBDE3697-D570-4F2B-81AE-A370A1C9B1BE}">
      <dgm:prSet/>
      <dgm:spPr/>
      <dgm:t>
        <a:bodyPr/>
        <a:lstStyle/>
        <a:p>
          <a:endParaRPr lang="zh-TW" altLang="en-US"/>
        </a:p>
      </dgm:t>
    </dgm:pt>
    <dgm:pt modelId="{90DD179D-9CC8-4BC2-B729-60BE9CD7271B}">
      <dgm:prSet custT="1"/>
      <dgm:spPr>
        <a:gradFill rotWithShape="0">
          <a:gsLst>
            <a:gs pos="3000">
              <a:schemeClr val="accent6">
                <a:lumMod val="50000"/>
              </a:schemeClr>
            </a:gs>
            <a:gs pos="19000">
              <a:schemeClr val="accent6">
                <a:lumMod val="20000"/>
                <a:lumOff val="80000"/>
              </a:schemeClr>
            </a:gs>
            <a:gs pos="80000">
              <a:schemeClr val="accent6">
                <a:lumMod val="5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伍、推動的成果</a:t>
          </a:r>
          <a:endParaRPr lang="en-US" altLang="zh-TW" sz="32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5D1924-36CC-4CED-99BF-9E8B7A76441F}" type="parTrans" cxnId="{DB1FEF50-C7B1-4C29-A5E7-DCB5FD36F9A8}">
      <dgm:prSet/>
      <dgm:spPr/>
      <dgm:t>
        <a:bodyPr/>
        <a:lstStyle/>
        <a:p>
          <a:endParaRPr lang="zh-TW" altLang="en-US"/>
        </a:p>
      </dgm:t>
    </dgm:pt>
    <dgm:pt modelId="{865C4DF7-7CBA-4CDA-AD22-4A909760A01B}" type="sibTrans" cxnId="{DB1FEF50-C7B1-4C29-A5E7-DCB5FD36F9A8}">
      <dgm:prSet/>
      <dgm:spPr/>
      <dgm:t>
        <a:bodyPr/>
        <a:lstStyle/>
        <a:p>
          <a:endParaRPr lang="zh-TW" altLang="en-US"/>
        </a:p>
      </dgm:t>
    </dgm:pt>
    <dgm:pt modelId="{7C67F5F7-1C23-40A0-89F2-4981F628C440}">
      <dgm:prSet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20000"/>
                <a:lumOff val="80000"/>
              </a:schemeClr>
            </a:gs>
            <a:gs pos="58000">
              <a:schemeClr val="accent2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zh-TW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柒、結語</a:t>
          </a:r>
          <a:endParaRPr lang="en-US" altLang="zh-TW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2FB34E1-B7FF-4510-A8FC-5F8629C40161}" type="parTrans" cxnId="{FC353934-A6FD-4074-A55D-68A2B9EC683B}">
      <dgm:prSet/>
      <dgm:spPr/>
      <dgm:t>
        <a:bodyPr/>
        <a:lstStyle/>
        <a:p>
          <a:endParaRPr lang="zh-TW" altLang="en-US"/>
        </a:p>
      </dgm:t>
    </dgm:pt>
    <dgm:pt modelId="{C3445DE8-2559-4E60-8B40-284DA130389F}" type="sibTrans" cxnId="{FC353934-A6FD-4074-A55D-68A2B9EC683B}">
      <dgm:prSet/>
      <dgm:spPr/>
      <dgm:t>
        <a:bodyPr/>
        <a:lstStyle/>
        <a:p>
          <a:endParaRPr lang="zh-TW" altLang="en-US"/>
        </a:p>
      </dgm:t>
    </dgm:pt>
    <dgm:pt modelId="{444ACB9D-0429-42AC-9E10-640BFCB965A9}" type="pres">
      <dgm:prSet presAssocID="{31AE13DF-74F9-419B-999A-2E4DB098E0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0AA41CF-FA54-4307-B5BA-408396B3219C}" type="pres">
      <dgm:prSet presAssocID="{088C03F0-C8F7-4166-A907-4222D5EFDEC3}" presName="parentLin" presStyleCnt="0"/>
      <dgm:spPr/>
      <dgm:t>
        <a:bodyPr/>
        <a:lstStyle/>
        <a:p>
          <a:endParaRPr lang="zh-TW" altLang="en-US"/>
        </a:p>
      </dgm:t>
    </dgm:pt>
    <dgm:pt modelId="{0E73DFE1-440E-4FC5-9320-A3BB9C485C7E}" type="pres">
      <dgm:prSet presAssocID="{088C03F0-C8F7-4166-A907-4222D5EFDEC3}" presName="parentLeftMargin" presStyleLbl="node1" presStyleIdx="0" presStyleCnt="7"/>
      <dgm:spPr/>
      <dgm:t>
        <a:bodyPr/>
        <a:lstStyle/>
        <a:p>
          <a:endParaRPr lang="zh-TW" altLang="en-US"/>
        </a:p>
      </dgm:t>
    </dgm:pt>
    <dgm:pt modelId="{92B8080A-BE2C-415B-82C7-4E06CE7DD425}" type="pres">
      <dgm:prSet presAssocID="{088C03F0-C8F7-4166-A907-4222D5EFDEC3}" presName="parentText" presStyleLbl="node1" presStyleIdx="0" presStyleCnt="7" custScaleX="126474" custScaleY="11432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2EC361-BCAF-4BF4-B3F0-A297CEECEA22}" type="pres">
      <dgm:prSet presAssocID="{088C03F0-C8F7-4166-A907-4222D5EFDEC3}" presName="negativeSpace" presStyleCnt="0"/>
      <dgm:spPr/>
      <dgm:t>
        <a:bodyPr/>
        <a:lstStyle/>
        <a:p>
          <a:endParaRPr lang="zh-TW" altLang="en-US"/>
        </a:p>
      </dgm:t>
    </dgm:pt>
    <dgm:pt modelId="{9FDE7658-4F7D-4EF8-A4BF-9FBDD8EFFC40}" type="pres">
      <dgm:prSet presAssocID="{088C03F0-C8F7-4166-A907-4222D5EFDEC3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6049C6-C253-4E36-B9F9-2EBA830DB9F9}" type="pres">
      <dgm:prSet presAssocID="{2D559F29-249E-4C88-8061-AB6B141A6F8B}" presName="spaceBetweenRectangles" presStyleCnt="0"/>
      <dgm:spPr/>
      <dgm:t>
        <a:bodyPr/>
        <a:lstStyle/>
        <a:p>
          <a:endParaRPr lang="zh-TW" altLang="en-US"/>
        </a:p>
      </dgm:t>
    </dgm:pt>
    <dgm:pt modelId="{D1D97D9A-D498-4711-97A3-032A388716AA}" type="pres">
      <dgm:prSet presAssocID="{37E49B12-7370-418A-8207-34D565277F06}" presName="parentLin" presStyleCnt="0"/>
      <dgm:spPr/>
      <dgm:t>
        <a:bodyPr/>
        <a:lstStyle/>
        <a:p>
          <a:endParaRPr lang="zh-TW" altLang="en-US"/>
        </a:p>
      </dgm:t>
    </dgm:pt>
    <dgm:pt modelId="{B3ED8293-36E5-4539-B97A-3632607FEF34}" type="pres">
      <dgm:prSet presAssocID="{37E49B12-7370-418A-8207-34D565277F06}" presName="parentLeftMargin" presStyleLbl="node1" presStyleIdx="0" presStyleCnt="7"/>
      <dgm:spPr/>
      <dgm:t>
        <a:bodyPr/>
        <a:lstStyle/>
        <a:p>
          <a:endParaRPr lang="zh-TW" altLang="en-US"/>
        </a:p>
      </dgm:t>
    </dgm:pt>
    <dgm:pt modelId="{A87CF1C1-3A95-4535-BFA7-8A4E55224DD7}" type="pres">
      <dgm:prSet presAssocID="{37E49B12-7370-418A-8207-34D565277F06}" presName="parentText" presStyleLbl="node1" presStyleIdx="1" presStyleCnt="7" custScaleX="126474" custScaleY="11432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617ABE-9EB9-41D1-A380-44C5380205CF}" type="pres">
      <dgm:prSet presAssocID="{37E49B12-7370-418A-8207-34D565277F06}" presName="negativeSpace" presStyleCnt="0"/>
      <dgm:spPr/>
      <dgm:t>
        <a:bodyPr/>
        <a:lstStyle/>
        <a:p>
          <a:endParaRPr lang="zh-TW" altLang="en-US"/>
        </a:p>
      </dgm:t>
    </dgm:pt>
    <dgm:pt modelId="{67B364CF-89AD-4428-97F5-23032E9ADBEB}" type="pres">
      <dgm:prSet presAssocID="{37E49B12-7370-418A-8207-34D565277F06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772520-AD76-49AE-B3A2-3909211FA292}" type="pres">
      <dgm:prSet presAssocID="{8EDFA8FE-A794-48DB-A138-677F4F9DFBC2}" presName="spaceBetweenRectangles" presStyleCnt="0"/>
      <dgm:spPr/>
      <dgm:t>
        <a:bodyPr/>
        <a:lstStyle/>
        <a:p>
          <a:endParaRPr lang="zh-TW" altLang="en-US"/>
        </a:p>
      </dgm:t>
    </dgm:pt>
    <dgm:pt modelId="{B73C4471-391C-4EA9-9855-1D1782A76BE4}" type="pres">
      <dgm:prSet presAssocID="{197C7580-DDCE-44AE-ACE3-1F13CF0DB872}" presName="parentLin" presStyleCnt="0"/>
      <dgm:spPr/>
      <dgm:t>
        <a:bodyPr/>
        <a:lstStyle/>
        <a:p>
          <a:endParaRPr lang="zh-TW" altLang="en-US"/>
        </a:p>
      </dgm:t>
    </dgm:pt>
    <dgm:pt modelId="{FDD64F35-6742-4C29-A8F5-7F3923B3BECD}" type="pres">
      <dgm:prSet presAssocID="{197C7580-DDCE-44AE-ACE3-1F13CF0DB872}" presName="parentLeftMargin" presStyleLbl="node1" presStyleIdx="1" presStyleCnt="7"/>
      <dgm:spPr/>
      <dgm:t>
        <a:bodyPr/>
        <a:lstStyle/>
        <a:p>
          <a:endParaRPr lang="zh-TW" altLang="en-US"/>
        </a:p>
      </dgm:t>
    </dgm:pt>
    <dgm:pt modelId="{A8223138-78CB-41EB-9737-C89C9FF9F707}" type="pres">
      <dgm:prSet presAssocID="{197C7580-DDCE-44AE-ACE3-1F13CF0DB872}" presName="parentText" presStyleLbl="node1" presStyleIdx="2" presStyleCnt="7" custScaleX="126474" custScaleY="11432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21052D-FD18-42D1-A036-251A7C34B135}" type="pres">
      <dgm:prSet presAssocID="{197C7580-DDCE-44AE-ACE3-1F13CF0DB872}" presName="negativeSpace" presStyleCnt="0"/>
      <dgm:spPr/>
      <dgm:t>
        <a:bodyPr/>
        <a:lstStyle/>
        <a:p>
          <a:endParaRPr lang="zh-TW" altLang="en-US"/>
        </a:p>
      </dgm:t>
    </dgm:pt>
    <dgm:pt modelId="{4B64C67C-A38D-490A-94E0-B14D5713BC7E}" type="pres">
      <dgm:prSet presAssocID="{197C7580-DDCE-44AE-ACE3-1F13CF0DB872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3C99E1-E799-4848-B492-381CC25D16B1}" type="pres">
      <dgm:prSet presAssocID="{E703C86C-0542-4046-8360-576ECAFB8DF3}" presName="spaceBetweenRectangles" presStyleCnt="0"/>
      <dgm:spPr/>
      <dgm:t>
        <a:bodyPr/>
        <a:lstStyle/>
        <a:p>
          <a:endParaRPr lang="zh-TW" altLang="en-US"/>
        </a:p>
      </dgm:t>
    </dgm:pt>
    <dgm:pt modelId="{DE9E7C2B-8EE1-4392-8B63-145C82112BC0}" type="pres">
      <dgm:prSet presAssocID="{4EE53ED2-EDC3-4756-A6E6-654BADEDE192}" presName="parentLin" presStyleCnt="0"/>
      <dgm:spPr/>
      <dgm:t>
        <a:bodyPr/>
        <a:lstStyle/>
        <a:p>
          <a:endParaRPr lang="zh-TW" altLang="en-US"/>
        </a:p>
      </dgm:t>
    </dgm:pt>
    <dgm:pt modelId="{595B7087-2557-4A0D-A959-59750295341D}" type="pres">
      <dgm:prSet presAssocID="{4EE53ED2-EDC3-4756-A6E6-654BADEDE192}" presName="parentLeftMargin" presStyleLbl="node1" presStyleIdx="2" presStyleCnt="7"/>
      <dgm:spPr/>
      <dgm:t>
        <a:bodyPr/>
        <a:lstStyle/>
        <a:p>
          <a:endParaRPr lang="zh-TW" altLang="en-US"/>
        </a:p>
      </dgm:t>
    </dgm:pt>
    <dgm:pt modelId="{260AAED8-95DD-4A46-842D-36BBA95157D9}" type="pres">
      <dgm:prSet presAssocID="{4EE53ED2-EDC3-4756-A6E6-654BADEDE192}" presName="parentText" presStyleLbl="node1" presStyleIdx="3" presStyleCnt="7" custScaleX="126474" custScaleY="11432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2D8760-363B-4E72-B720-86449A4D6C38}" type="pres">
      <dgm:prSet presAssocID="{4EE53ED2-EDC3-4756-A6E6-654BADEDE192}" presName="negativeSpace" presStyleCnt="0"/>
      <dgm:spPr/>
      <dgm:t>
        <a:bodyPr/>
        <a:lstStyle/>
        <a:p>
          <a:endParaRPr lang="zh-TW" altLang="en-US"/>
        </a:p>
      </dgm:t>
    </dgm:pt>
    <dgm:pt modelId="{CE01029C-85D4-45D6-865B-91E178B29A97}" type="pres">
      <dgm:prSet presAssocID="{4EE53ED2-EDC3-4756-A6E6-654BADEDE192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93BD10-B8C3-4763-881C-10619917D3D5}" type="pres">
      <dgm:prSet presAssocID="{B97837BF-78FB-445D-A9DF-97A413A511BD}" presName="spaceBetweenRectangles" presStyleCnt="0"/>
      <dgm:spPr/>
      <dgm:t>
        <a:bodyPr/>
        <a:lstStyle/>
        <a:p>
          <a:endParaRPr lang="zh-TW" altLang="en-US"/>
        </a:p>
      </dgm:t>
    </dgm:pt>
    <dgm:pt modelId="{D61BAAEA-1EE4-4D64-B11E-2D2A8C662513}" type="pres">
      <dgm:prSet presAssocID="{90DD179D-9CC8-4BC2-B729-60BE9CD7271B}" presName="parentLin" presStyleCnt="0"/>
      <dgm:spPr/>
    </dgm:pt>
    <dgm:pt modelId="{13713613-0502-47DD-934F-F1347E2152C1}" type="pres">
      <dgm:prSet presAssocID="{90DD179D-9CC8-4BC2-B729-60BE9CD7271B}" presName="parentLeftMargin" presStyleLbl="node1" presStyleIdx="3" presStyleCnt="7"/>
      <dgm:spPr/>
      <dgm:t>
        <a:bodyPr/>
        <a:lstStyle/>
        <a:p>
          <a:endParaRPr lang="zh-TW" altLang="en-US"/>
        </a:p>
      </dgm:t>
    </dgm:pt>
    <dgm:pt modelId="{A8C65777-DFEE-4A96-AB60-06EA84038CDF}" type="pres">
      <dgm:prSet presAssocID="{90DD179D-9CC8-4BC2-B729-60BE9CD7271B}" presName="parentText" presStyleLbl="node1" presStyleIdx="4" presStyleCnt="7" custScaleX="12720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C35EF5-6941-4C1F-B19F-A0FFC00EE094}" type="pres">
      <dgm:prSet presAssocID="{90DD179D-9CC8-4BC2-B729-60BE9CD7271B}" presName="negativeSpace" presStyleCnt="0"/>
      <dgm:spPr/>
    </dgm:pt>
    <dgm:pt modelId="{F7BCAE07-C4D9-4D99-8323-041D544C1650}" type="pres">
      <dgm:prSet presAssocID="{90DD179D-9CC8-4BC2-B729-60BE9CD7271B}" presName="childText" presStyleLbl="conFgAcc1" presStyleIdx="4" presStyleCnt="7">
        <dgm:presLayoutVars>
          <dgm:bulletEnabled val="1"/>
        </dgm:presLayoutVars>
      </dgm:prSet>
      <dgm:spPr/>
    </dgm:pt>
    <dgm:pt modelId="{2F1CFF43-2F91-4BF3-984B-42407F7377D0}" type="pres">
      <dgm:prSet presAssocID="{865C4DF7-7CBA-4CDA-AD22-4A909760A01B}" presName="spaceBetweenRectangles" presStyleCnt="0"/>
      <dgm:spPr/>
    </dgm:pt>
    <dgm:pt modelId="{24031103-30B6-4B3D-8116-6A36ED250E3C}" type="pres">
      <dgm:prSet presAssocID="{DD3554DA-1ABB-473B-B8A5-019D0657C160}" presName="parentLin" presStyleCnt="0"/>
      <dgm:spPr/>
      <dgm:t>
        <a:bodyPr/>
        <a:lstStyle/>
        <a:p>
          <a:endParaRPr lang="zh-TW" altLang="en-US"/>
        </a:p>
      </dgm:t>
    </dgm:pt>
    <dgm:pt modelId="{D6B98074-96FC-4084-99CB-2608B5938E1D}" type="pres">
      <dgm:prSet presAssocID="{DD3554DA-1ABB-473B-B8A5-019D0657C160}" presName="parentLeftMargin" presStyleLbl="node1" presStyleIdx="4" presStyleCnt="7"/>
      <dgm:spPr/>
      <dgm:t>
        <a:bodyPr/>
        <a:lstStyle/>
        <a:p>
          <a:endParaRPr lang="zh-TW" altLang="en-US"/>
        </a:p>
      </dgm:t>
    </dgm:pt>
    <dgm:pt modelId="{3BD8DFB4-F051-4DE2-AED2-808798EF6B21}" type="pres">
      <dgm:prSet presAssocID="{DD3554DA-1ABB-473B-B8A5-019D0657C160}" presName="parentText" presStyleLbl="node1" presStyleIdx="5" presStyleCnt="7" custScaleX="126474" custScaleY="11432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714A32-20CD-4521-88AB-BF6916EE0F47}" type="pres">
      <dgm:prSet presAssocID="{DD3554DA-1ABB-473B-B8A5-019D0657C160}" presName="negativeSpace" presStyleCnt="0"/>
      <dgm:spPr/>
      <dgm:t>
        <a:bodyPr/>
        <a:lstStyle/>
        <a:p>
          <a:endParaRPr lang="zh-TW" altLang="en-US"/>
        </a:p>
      </dgm:t>
    </dgm:pt>
    <dgm:pt modelId="{7E5879BC-A594-4B79-811A-63860330D776}" type="pres">
      <dgm:prSet presAssocID="{DD3554DA-1ABB-473B-B8A5-019D0657C160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11F633-F95B-4E2B-A749-5D8E6D3CAFCD}" type="pres">
      <dgm:prSet presAssocID="{78B57FD4-9C08-4AC5-A84A-20C36916CB64}" presName="spaceBetweenRectangles" presStyleCnt="0"/>
      <dgm:spPr/>
    </dgm:pt>
    <dgm:pt modelId="{FFDE589D-AE30-4B3A-8BDF-1783938819AD}" type="pres">
      <dgm:prSet presAssocID="{7C67F5F7-1C23-40A0-89F2-4981F628C440}" presName="parentLin" presStyleCnt="0"/>
      <dgm:spPr/>
    </dgm:pt>
    <dgm:pt modelId="{695761A4-231D-42CB-A5DD-66E9BBAC6532}" type="pres">
      <dgm:prSet presAssocID="{7C67F5F7-1C23-40A0-89F2-4981F628C440}" presName="parentLeftMargin" presStyleLbl="node1" presStyleIdx="5" presStyleCnt="7"/>
      <dgm:spPr/>
      <dgm:t>
        <a:bodyPr/>
        <a:lstStyle/>
        <a:p>
          <a:endParaRPr lang="zh-TW" altLang="en-US"/>
        </a:p>
      </dgm:t>
    </dgm:pt>
    <dgm:pt modelId="{B076B34B-8EE3-4780-9ABC-475C1FA1DDDF}" type="pres">
      <dgm:prSet presAssocID="{7C67F5F7-1C23-40A0-89F2-4981F628C440}" presName="parentText" presStyleLbl="node1" presStyleIdx="6" presStyleCnt="7" custScaleX="12637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40D1DF-7DB2-401B-A425-1E9C2DA993F1}" type="pres">
      <dgm:prSet presAssocID="{7C67F5F7-1C23-40A0-89F2-4981F628C440}" presName="negativeSpace" presStyleCnt="0"/>
      <dgm:spPr/>
    </dgm:pt>
    <dgm:pt modelId="{2950F991-07FF-4493-A44E-D157D5B48002}" type="pres">
      <dgm:prSet presAssocID="{7C67F5F7-1C23-40A0-89F2-4981F628C44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74941A-BB2A-4453-A755-63286076E9AC}" type="presOf" srcId="{197C7580-DDCE-44AE-ACE3-1F13CF0DB872}" destId="{A8223138-78CB-41EB-9737-C89C9FF9F707}" srcOrd="1" destOrd="0" presId="urn:microsoft.com/office/officeart/2005/8/layout/list1"/>
    <dgm:cxn modelId="{FC353934-A6FD-4074-A55D-68A2B9EC683B}" srcId="{31AE13DF-74F9-419B-999A-2E4DB098E033}" destId="{7C67F5F7-1C23-40A0-89F2-4981F628C440}" srcOrd="6" destOrd="0" parTransId="{62FB34E1-B7FF-4510-A8FC-5F8629C40161}" sibTransId="{C3445DE8-2559-4E60-8B40-284DA130389F}"/>
    <dgm:cxn modelId="{D593AF6B-F8E4-4E35-9C50-EB26B53818EC}" type="presOf" srcId="{4EE53ED2-EDC3-4756-A6E6-654BADEDE192}" destId="{595B7087-2557-4A0D-A959-59750295341D}" srcOrd="0" destOrd="0" presId="urn:microsoft.com/office/officeart/2005/8/layout/list1"/>
    <dgm:cxn modelId="{3623843E-D74A-4072-9A8F-0860B34F82D2}" srcId="{31AE13DF-74F9-419B-999A-2E4DB098E033}" destId="{197C7580-DDCE-44AE-ACE3-1F13CF0DB872}" srcOrd="2" destOrd="0" parTransId="{057F1C5E-6FC7-4BDA-9ED4-1322892A535A}" sibTransId="{E703C86C-0542-4046-8360-576ECAFB8DF3}"/>
    <dgm:cxn modelId="{AEE65DF0-AEBD-4364-B53B-D20CF4B31B8E}" type="presOf" srcId="{37E49B12-7370-418A-8207-34D565277F06}" destId="{B3ED8293-36E5-4539-B97A-3632607FEF34}" srcOrd="0" destOrd="0" presId="urn:microsoft.com/office/officeart/2005/8/layout/list1"/>
    <dgm:cxn modelId="{9C9B2A9C-8F6D-4F22-8F6F-815687BA94CE}" type="presOf" srcId="{088C03F0-C8F7-4166-A907-4222D5EFDEC3}" destId="{0E73DFE1-440E-4FC5-9320-A3BB9C485C7E}" srcOrd="0" destOrd="0" presId="urn:microsoft.com/office/officeart/2005/8/layout/list1"/>
    <dgm:cxn modelId="{9419CC70-CAFC-48F2-8A7D-A1D90464EBF3}" type="presOf" srcId="{7C67F5F7-1C23-40A0-89F2-4981F628C440}" destId="{B076B34B-8EE3-4780-9ABC-475C1FA1DDDF}" srcOrd="1" destOrd="0" presId="urn:microsoft.com/office/officeart/2005/8/layout/list1"/>
    <dgm:cxn modelId="{772361D3-F1E7-41F5-882A-2249497D4A36}" type="presOf" srcId="{4EE53ED2-EDC3-4756-A6E6-654BADEDE192}" destId="{260AAED8-95DD-4A46-842D-36BBA95157D9}" srcOrd="1" destOrd="0" presId="urn:microsoft.com/office/officeart/2005/8/layout/list1"/>
    <dgm:cxn modelId="{6C8BF189-FBD1-43FE-B538-20EE6E90F7B7}" srcId="{31AE13DF-74F9-419B-999A-2E4DB098E033}" destId="{37E49B12-7370-418A-8207-34D565277F06}" srcOrd="1" destOrd="0" parTransId="{3E94A991-E520-417B-8FAD-D6FB6D25EF51}" sibTransId="{8EDFA8FE-A794-48DB-A138-677F4F9DFBC2}"/>
    <dgm:cxn modelId="{DB1FEF50-C7B1-4C29-A5E7-DCB5FD36F9A8}" srcId="{31AE13DF-74F9-419B-999A-2E4DB098E033}" destId="{90DD179D-9CC8-4BC2-B729-60BE9CD7271B}" srcOrd="4" destOrd="0" parTransId="{BC5D1924-36CC-4CED-99BF-9E8B7A76441F}" sibTransId="{865C4DF7-7CBA-4CDA-AD22-4A909760A01B}"/>
    <dgm:cxn modelId="{EA6259F1-DFCD-449F-8265-80DB2FC6CB79}" srcId="{31AE13DF-74F9-419B-999A-2E4DB098E033}" destId="{4EE53ED2-EDC3-4756-A6E6-654BADEDE192}" srcOrd="3" destOrd="0" parTransId="{53AD8E4C-133B-414A-9C32-9C639652F50D}" sibTransId="{B97837BF-78FB-445D-A9DF-97A413A511BD}"/>
    <dgm:cxn modelId="{3D63102B-D0F0-4D38-BB8E-54A97937FA03}" type="presOf" srcId="{31AE13DF-74F9-419B-999A-2E4DB098E033}" destId="{444ACB9D-0429-42AC-9E10-640BFCB965A9}" srcOrd="0" destOrd="0" presId="urn:microsoft.com/office/officeart/2005/8/layout/list1"/>
    <dgm:cxn modelId="{319C32B0-324F-4400-BBE6-1558F4A5C158}" srcId="{31AE13DF-74F9-419B-999A-2E4DB098E033}" destId="{088C03F0-C8F7-4166-A907-4222D5EFDEC3}" srcOrd="0" destOrd="0" parTransId="{C7AB560B-B8F4-40EB-A417-2E534FCFFB2D}" sibTransId="{2D559F29-249E-4C88-8061-AB6B141A6F8B}"/>
    <dgm:cxn modelId="{4EADCB9D-9331-4EA5-B9A1-EE860E0D1972}" type="presOf" srcId="{088C03F0-C8F7-4166-A907-4222D5EFDEC3}" destId="{92B8080A-BE2C-415B-82C7-4E06CE7DD425}" srcOrd="1" destOrd="0" presId="urn:microsoft.com/office/officeart/2005/8/layout/list1"/>
    <dgm:cxn modelId="{8A2A2770-142B-4416-97BE-AA30247A8D3D}" type="presOf" srcId="{DD3554DA-1ABB-473B-B8A5-019D0657C160}" destId="{3BD8DFB4-F051-4DE2-AED2-808798EF6B21}" srcOrd="1" destOrd="0" presId="urn:microsoft.com/office/officeart/2005/8/layout/list1"/>
    <dgm:cxn modelId="{E081977C-EABC-4FFC-BA39-601252DC394B}" type="presOf" srcId="{DD3554DA-1ABB-473B-B8A5-019D0657C160}" destId="{D6B98074-96FC-4084-99CB-2608B5938E1D}" srcOrd="0" destOrd="0" presId="urn:microsoft.com/office/officeart/2005/8/layout/list1"/>
    <dgm:cxn modelId="{C47D39DC-56D1-4A58-91A8-4C59DDC2A26B}" type="presOf" srcId="{90DD179D-9CC8-4BC2-B729-60BE9CD7271B}" destId="{A8C65777-DFEE-4A96-AB60-06EA84038CDF}" srcOrd="1" destOrd="0" presId="urn:microsoft.com/office/officeart/2005/8/layout/list1"/>
    <dgm:cxn modelId="{F8E0FC24-7A0A-464B-A50C-3AB470AE612A}" type="presOf" srcId="{7C67F5F7-1C23-40A0-89F2-4981F628C440}" destId="{695761A4-231D-42CB-A5DD-66E9BBAC6532}" srcOrd="0" destOrd="0" presId="urn:microsoft.com/office/officeart/2005/8/layout/list1"/>
    <dgm:cxn modelId="{0036A2E2-2519-40A8-BA08-25D11EB6B649}" type="presOf" srcId="{37E49B12-7370-418A-8207-34D565277F06}" destId="{A87CF1C1-3A95-4535-BFA7-8A4E55224DD7}" srcOrd="1" destOrd="0" presId="urn:microsoft.com/office/officeart/2005/8/layout/list1"/>
    <dgm:cxn modelId="{DBDE3697-D570-4F2B-81AE-A370A1C9B1BE}" srcId="{31AE13DF-74F9-419B-999A-2E4DB098E033}" destId="{DD3554DA-1ABB-473B-B8A5-019D0657C160}" srcOrd="5" destOrd="0" parTransId="{49769BB5-9933-46A7-8BA8-2AF0E17943B1}" sibTransId="{78B57FD4-9C08-4AC5-A84A-20C36916CB64}"/>
    <dgm:cxn modelId="{B8C01D10-1508-4DB0-88C8-78CE940BEF42}" type="presOf" srcId="{90DD179D-9CC8-4BC2-B729-60BE9CD7271B}" destId="{13713613-0502-47DD-934F-F1347E2152C1}" srcOrd="0" destOrd="0" presId="urn:microsoft.com/office/officeart/2005/8/layout/list1"/>
    <dgm:cxn modelId="{9691E887-BD86-4720-963E-C0C84B6B658C}" type="presOf" srcId="{197C7580-DDCE-44AE-ACE3-1F13CF0DB872}" destId="{FDD64F35-6742-4C29-A8F5-7F3923B3BECD}" srcOrd="0" destOrd="0" presId="urn:microsoft.com/office/officeart/2005/8/layout/list1"/>
    <dgm:cxn modelId="{4DB0E11D-FF36-4941-9BD2-4CC1BC43E590}" type="presParOf" srcId="{444ACB9D-0429-42AC-9E10-640BFCB965A9}" destId="{C0AA41CF-FA54-4307-B5BA-408396B3219C}" srcOrd="0" destOrd="0" presId="urn:microsoft.com/office/officeart/2005/8/layout/list1"/>
    <dgm:cxn modelId="{25851A14-2890-422F-B5F1-93BE9097A6F3}" type="presParOf" srcId="{C0AA41CF-FA54-4307-B5BA-408396B3219C}" destId="{0E73DFE1-440E-4FC5-9320-A3BB9C485C7E}" srcOrd="0" destOrd="0" presId="urn:microsoft.com/office/officeart/2005/8/layout/list1"/>
    <dgm:cxn modelId="{916AA399-973B-4941-B276-3A8AF2C5C4E6}" type="presParOf" srcId="{C0AA41CF-FA54-4307-B5BA-408396B3219C}" destId="{92B8080A-BE2C-415B-82C7-4E06CE7DD425}" srcOrd="1" destOrd="0" presId="urn:microsoft.com/office/officeart/2005/8/layout/list1"/>
    <dgm:cxn modelId="{206F0E2F-4C4B-446D-BB0D-70DE27434871}" type="presParOf" srcId="{444ACB9D-0429-42AC-9E10-640BFCB965A9}" destId="{BE2EC361-BCAF-4BF4-B3F0-A297CEECEA22}" srcOrd="1" destOrd="0" presId="urn:microsoft.com/office/officeart/2005/8/layout/list1"/>
    <dgm:cxn modelId="{05A8E773-B82E-4751-8058-5184685B6307}" type="presParOf" srcId="{444ACB9D-0429-42AC-9E10-640BFCB965A9}" destId="{9FDE7658-4F7D-4EF8-A4BF-9FBDD8EFFC40}" srcOrd="2" destOrd="0" presId="urn:microsoft.com/office/officeart/2005/8/layout/list1"/>
    <dgm:cxn modelId="{AE5721CC-542D-4EA1-B9B5-63C685ECB37E}" type="presParOf" srcId="{444ACB9D-0429-42AC-9E10-640BFCB965A9}" destId="{606049C6-C253-4E36-B9F9-2EBA830DB9F9}" srcOrd="3" destOrd="0" presId="urn:microsoft.com/office/officeart/2005/8/layout/list1"/>
    <dgm:cxn modelId="{AA148121-D528-4403-BC2C-D2271219B3BD}" type="presParOf" srcId="{444ACB9D-0429-42AC-9E10-640BFCB965A9}" destId="{D1D97D9A-D498-4711-97A3-032A388716AA}" srcOrd="4" destOrd="0" presId="urn:microsoft.com/office/officeart/2005/8/layout/list1"/>
    <dgm:cxn modelId="{0FB51C7A-36EC-42F4-AC26-BB4C9DB3ACEC}" type="presParOf" srcId="{D1D97D9A-D498-4711-97A3-032A388716AA}" destId="{B3ED8293-36E5-4539-B97A-3632607FEF34}" srcOrd="0" destOrd="0" presId="urn:microsoft.com/office/officeart/2005/8/layout/list1"/>
    <dgm:cxn modelId="{1855022C-3702-4ECE-9465-78D39A892460}" type="presParOf" srcId="{D1D97D9A-D498-4711-97A3-032A388716AA}" destId="{A87CF1C1-3A95-4535-BFA7-8A4E55224DD7}" srcOrd="1" destOrd="0" presId="urn:microsoft.com/office/officeart/2005/8/layout/list1"/>
    <dgm:cxn modelId="{A762496E-9B77-47B7-9CD2-DB4CAE1EC3C3}" type="presParOf" srcId="{444ACB9D-0429-42AC-9E10-640BFCB965A9}" destId="{1A617ABE-9EB9-41D1-A380-44C5380205CF}" srcOrd="5" destOrd="0" presId="urn:microsoft.com/office/officeart/2005/8/layout/list1"/>
    <dgm:cxn modelId="{3BA07358-F60E-41F5-8F79-AD5A1A0516BE}" type="presParOf" srcId="{444ACB9D-0429-42AC-9E10-640BFCB965A9}" destId="{67B364CF-89AD-4428-97F5-23032E9ADBEB}" srcOrd="6" destOrd="0" presId="urn:microsoft.com/office/officeart/2005/8/layout/list1"/>
    <dgm:cxn modelId="{B38786A7-D668-4E9F-BF56-B94422263531}" type="presParOf" srcId="{444ACB9D-0429-42AC-9E10-640BFCB965A9}" destId="{46772520-AD76-49AE-B3A2-3909211FA292}" srcOrd="7" destOrd="0" presId="urn:microsoft.com/office/officeart/2005/8/layout/list1"/>
    <dgm:cxn modelId="{5B9220C5-8FA6-4FD9-A6CF-1D59C9BD3CC9}" type="presParOf" srcId="{444ACB9D-0429-42AC-9E10-640BFCB965A9}" destId="{B73C4471-391C-4EA9-9855-1D1782A76BE4}" srcOrd="8" destOrd="0" presId="urn:microsoft.com/office/officeart/2005/8/layout/list1"/>
    <dgm:cxn modelId="{E6BC5A16-5940-4436-8193-07FAE38DD8D5}" type="presParOf" srcId="{B73C4471-391C-4EA9-9855-1D1782A76BE4}" destId="{FDD64F35-6742-4C29-A8F5-7F3923B3BECD}" srcOrd="0" destOrd="0" presId="urn:microsoft.com/office/officeart/2005/8/layout/list1"/>
    <dgm:cxn modelId="{3A21CEE8-65EE-42BD-ACC3-F764B15A37E4}" type="presParOf" srcId="{B73C4471-391C-4EA9-9855-1D1782A76BE4}" destId="{A8223138-78CB-41EB-9737-C89C9FF9F707}" srcOrd="1" destOrd="0" presId="urn:microsoft.com/office/officeart/2005/8/layout/list1"/>
    <dgm:cxn modelId="{83E37A22-8C7D-4D3E-B2CC-4C21CF8C9386}" type="presParOf" srcId="{444ACB9D-0429-42AC-9E10-640BFCB965A9}" destId="{8C21052D-FD18-42D1-A036-251A7C34B135}" srcOrd="9" destOrd="0" presId="urn:microsoft.com/office/officeart/2005/8/layout/list1"/>
    <dgm:cxn modelId="{7991201E-8A39-467D-A7FC-40998AF75CAB}" type="presParOf" srcId="{444ACB9D-0429-42AC-9E10-640BFCB965A9}" destId="{4B64C67C-A38D-490A-94E0-B14D5713BC7E}" srcOrd="10" destOrd="0" presId="urn:microsoft.com/office/officeart/2005/8/layout/list1"/>
    <dgm:cxn modelId="{6B0F2F9F-0799-42C3-B825-D3E3FF4F6A00}" type="presParOf" srcId="{444ACB9D-0429-42AC-9E10-640BFCB965A9}" destId="{683C99E1-E799-4848-B492-381CC25D16B1}" srcOrd="11" destOrd="0" presId="urn:microsoft.com/office/officeart/2005/8/layout/list1"/>
    <dgm:cxn modelId="{F7BB3EC4-E677-44FB-9773-7796A965F7C1}" type="presParOf" srcId="{444ACB9D-0429-42AC-9E10-640BFCB965A9}" destId="{DE9E7C2B-8EE1-4392-8B63-145C82112BC0}" srcOrd="12" destOrd="0" presId="urn:microsoft.com/office/officeart/2005/8/layout/list1"/>
    <dgm:cxn modelId="{B3852546-4FBF-4484-999A-15050FC43BA8}" type="presParOf" srcId="{DE9E7C2B-8EE1-4392-8B63-145C82112BC0}" destId="{595B7087-2557-4A0D-A959-59750295341D}" srcOrd="0" destOrd="0" presId="urn:microsoft.com/office/officeart/2005/8/layout/list1"/>
    <dgm:cxn modelId="{3348FF89-1784-49C2-B4B8-8FA0A4F7F946}" type="presParOf" srcId="{DE9E7C2B-8EE1-4392-8B63-145C82112BC0}" destId="{260AAED8-95DD-4A46-842D-36BBA95157D9}" srcOrd="1" destOrd="0" presId="urn:microsoft.com/office/officeart/2005/8/layout/list1"/>
    <dgm:cxn modelId="{968ECEC9-EDBD-4D8C-AF17-06DDA248755A}" type="presParOf" srcId="{444ACB9D-0429-42AC-9E10-640BFCB965A9}" destId="{9C2D8760-363B-4E72-B720-86449A4D6C38}" srcOrd="13" destOrd="0" presId="urn:microsoft.com/office/officeart/2005/8/layout/list1"/>
    <dgm:cxn modelId="{104FD077-6D84-49DF-BA9D-32A781FDE9AC}" type="presParOf" srcId="{444ACB9D-0429-42AC-9E10-640BFCB965A9}" destId="{CE01029C-85D4-45D6-865B-91E178B29A97}" srcOrd="14" destOrd="0" presId="urn:microsoft.com/office/officeart/2005/8/layout/list1"/>
    <dgm:cxn modelId="{C3B84D1B-EEF2-4590-B05C-3840008B5E3F}" type="presParOf" srcId="{444ACB9D-0429-42AC-9E10-640BFCB965A9}" destId="{8E93BD10-B8C3-4763-881C-10619917D3D5}" srcOrd="15" destOrd="0" presId="urn:microsoft.com/office/officeart/2005/8/layout/list1"/>
    <dgm:cxn modelId="{7F74E4DC-CCED-40A7-AB51-3779A8CB95FF}" type="presParOf" srcId="{444ACB9D-0429-42AC-9E10-640BFCB965A9}" destId="{D61BAAEA-1EE4-4D64-B11E-2D2A8C662513}" srcOrd="16" destOrd="0" presId="urn:microsoft.com/office/officeart/2005/8/layout/list1"/>
    <dgm:cxn modelId="{F608253E-869B-4297-8957-2168B7FA4768}" type="presParOf" srcId="{D61BAAEA-1EE4-4D64-B11E-2D2A8C662513}" destId="{13713613-0502-47DD-934F-F1347E2152C1}" srcOrd="0" destOrd="0" presId="urn:microsoft.com/office/officeart/2005/8/layout/list1"/>
    <dgm:cxn modelId="{BC504AFD-4E70-4B2E-AC1E-4005062B9520}" type="presParOf" srcId="{D61BAAEA-1EE4-4D64-B11E-2D2A8C662513}" destId="{A8C65777-DFEE-4A96-AB60-06EA84038CDF}" srcOrd="1" destOrd="0" presId="urn:microsoft.com/office/officeart/2005/8/layout/list1"/>
    <dgm:cxn modelId="{9E114827-6E79-4D97-B2CE-67D758851CBE}" type="presParOf" srcId="{444ACB9D-0429-42AC-9E10-640BFCB965A9}" destId="{B4C35EF5-6941-4C1F-B19F-A0FFC00EE094}" srcOrd="17" destOrd="0" presId="urn:microsoft.com/office/officeart/2005/8/layout/list1"/>
    <dgm:cxn modelId="{8BB766AF-5E70-42EE-B30E-0A918154D2DA}" type="presParOf" srcId="{444ACB9D-0429-42AC-9E10-640BFCB965A9}" destId="{F7BCAE07-C4D9-4D99-8323-041D544C1650}" srcOrd="18" destOrd="0" presId="urn:microsoft.com/office/officeart/2005/8/layout/list1"/>
    <dgm:cxn modelId="{52970EC4-82DC-419D-A9C5-DF8AE028E87B}" type="presParOf" srcId="{444ACB9D-0429-42AC-9E10-640BFCB965A9}" destId="{2F1CFF43-2F91-4BF3-984B-42407F7377D0}" srcOrd="19" destOrd="0" presId="urn:microsoft.com/office/officeart/2005/8/layout/list1"/>
    <dgm:cxn modelId="{C491D176-CC22-4AE6-8E3F-0D1F4C336444}" type="presParOf" srcId="{444ACB9D-0429-42AC-9E10-640BFCB965A9}" destId="{24031103-30B6-4B3D-8116-6A36ED250E3C}" srcOrd="20" destOrd="0" presId="urn:microsoft.com/office/officeart/2005/8/layout/list1"/>
    <dgm:cxn modelId="{9E4C3EC9-2A80-4D37-BB9E-FB5F929A8E10}" type="presParOf" srcId="{24031103-30B6-4B3D-8116-6A36ED250E3C}" destId="{D6B98074-96FC-4084-99CB-2608B5938E1D}" srcOrd="0" destOrd="0" presId="urn:microsoft.com/office/officeart/2005/8/layout/list1"/>
    <dgm:cxn modelId="{6CA63210-1F3D-48FD-9A1D-4DA268ED1295}" type="presParOf" srcId="{24031103-30B6-4B3D-8116-6A36ED250E3C}" destId="{3BD8DFB4-F051-4DE2-AED2-808798EF6B21}" srcOrd="1" destOrd="0" presId="urn:microsoft.com/office/officeart/2005/8/layout/list1"/>
    <dgm:cxn modelId="{04AAA152-45D6-4DFC-8309-DE4469D6BBF2}" type="presParOf" srcId="{444ACB9D-0429-42AC-9E10-640BFCB965A9}" destId="{D4714A32-20CD-4521-88AB-BF6916EE0F47}" srcOrd="21" destOrd="0" presId="urn:microsoft.com/office/officeart/2005/8/layout/list1"/>
    <dgm:cxn modelId="{5B2495A9-7F7E-44B8-BE0D-B1AC41E410EC}" type="presParOf" srcId="{444ACB9D-0429-42AC-9E10-640BFCB965A9}" destId="{7E5879BC-A594-4B79-811A-63860330D776}" srcOrd="22" destOrd="0" presId="urn:microsoft.com/office/officeart/2005/8/layout/list1"/>
    <dgm:cxn modelId="{666A9B8E-6B0A-4C06-A1E8-EB609BE859CE}" type="presParOf" srcId="{444ACB9D-0429-42AC-9E10-640BFCB965A9}" destId="{2911F633-F95B-4E2B-A749-5D8E6D3CAFCD}" srcOrd="23" destOrd="0" presId="urn:microsoft.com/office/officeart/2005/8/layout/list1"/>
    <dgm:cxn modelId="{1220ED6E-8BCF-4600-A72F-4A254921A777}" type="presParOf" srcId="{444ACB9D-0429-42AC-9E10-640BFCB965A9}" destId="{FFDE589D-AE30-4B3A-8BDF-1783938819AD}" srcOrd="24" destOrd="0" presId="urn:microsoft.com/office/officeart/2005/8/layout/list1"/>
    <dgm:cxn modelId="{4E5C53A1-8AA9-46FE-A211-B62EC64AAD79}" type="presParOf" srcId="{FFDE589D-AE30-4B3A-8BDF-1783938819AD}" destId="{695761A4-231D-42CB-A5DD-66E9BBAC6532}" srcOrd="0" destOrd="0" presId="urn:microsoft.com/office/officeart/2005/8/layout/list1"/>
    <dgm:cxn modelId="{20004068-1DE0-4923-81A8-1CB19633B1C3}" type="presParOf" srcId="{FFDE589D-AE30-4B3A-8BDF-1783938819AD}" destId="{B076B34B-8EE3-4780-9ABC-475C1FA1DDDF}" srcOrd="1" destOrd="0" presId="urn:microsoft.com/office/officeart/2005/8/layout/list1"/>
    <dgm:cxn modelId="{7E611369-74E1-4B23-B6D0-FDBAA1D8038A}" type="presParOf" srcId="{444ACB9D-0429-42AC-9E10-640BFCB965A9}" destId="{BB40D1DF-7DB2-401B-A425-1E9C2DA993F1}" srcOrd="25" destOrd="0" presId="urn:microsoft.com/office/officeart/2005/8/layout/list1"/>
    <dgm:cxn modelId="{12CE9736-488F-4798-99EB-C4C0C4209B36}" type="presParOf" srcId="{444ACB9D-0429-42AC-9E10-640BFCB965A9}" destId="{2950F991-07FF-4493-A44E-D157D5B4800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508097-699D-41B0-B203-26F02914ACD1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7137AD2-B842-4A50-BC8E-D39D2A318EEF}">
      <dgm:prSet phldrT="[文字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教師專業標準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225D27-7CE4-460F-8800-4604EA9FD686}" type="parTrans" cxnId="{614BA49F-E4F8-4FFF-97E8-1A1BB3A8818E}">
      <dgm:prSet/>
      <dgm:spPr/>
      <dgm:t>
        <a:bodyPr/>
        <a:lstStyle/>
        <a:p>
          <a:endParaRPr lang="zh-TW" altLang="en-US"/>
        </a:p>
      </dgm:t>
    </dgm:pt>
    <dgm:pt modelId="{47239272-A28D-4C58-82D0-1A2408D8F1E7}" type="sibTrans" cxnId="{614BA49F-E4F8-4FFF-97E8-1A1BB3A8818E}">
      <dgm:prSet/>
      <dgm:spPr/>
      <dgm:t>
        <a:bodyPr/>
        <a:lstStyle/>
        <a:p>
          <a:endParaRPr lang="zh-TW" altLang="en-US"/>
        </a:p>
      </dgm:t>
    </dgm:pt>
    <dgm:pt modelId="{A0437B0B-DC16-4DD0-9DDA-BEBEAD244106}">
      <dgm:prSet phldrT="[文字]" custT="1"/>
      <dgm:spPr/>
      <dgm:t>
        <a:bodyPr/>
        <a:lstStyle/>
        <a:p>
          <a:r>
            <a:rPr lang="en-US" altLang="zh-TW" sz="3200" b="1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3200" b="1" smtClean="0">
              <a:latin typeface="標楷體" panose="03000509000000000000" pitchFamily="65" charset="-120"/>
              <a:ea typeface="標楷體" panose="03000509000000000000" pitchFamily="65" charset="-120"/>
            </a:rPr>
            <a:t>層面、</a:t>
          </a:r>
          <a:r>
            <a:rPr lang="en-US" altLang="zh-TW" sz="3200" b="1" smtClean="0"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altLang="en-US" sz="3200" b="1" smtClean="0">
              <a:latin typeface="標楷體" panose="03000509000000000000" pitchFamily="65" charset="-120"/>
              <a:ea typeface="標楷體" panose="03000509000000000000" pitchFamily="65" charset="-120"/>
            </a:rPr>
            <a:t>標準、</a:t>
          </a:r>
          <a:r>
            <a:rPr lang="en-US" altLang="zh-TW" sz="3200" b="1" smtClean="0">
              <a:latin typeface="標楷體" panose="03000509000000000000" pitchFamily="65" charset="-120"/>
              <a:ea typeface="標楷體" panose="03000509000000000000" pitchFamily="65" charset="-120"/>
            </a:rPr>
            <a:t>29</a:t>
          </a:r>
          <a:r>
            <a:rPr lang="zh-TW" altLang="en-US" sz="3200" b="1" smtClean="0">
              <a:latin typeface="標楷體" panose="03000509000000000000" pitchFamily="65" charset="-120"/>
              <a:ea typeface="標楷體" panose="03000509000000000000" pitchFamily="65" charset="-120"/>
            </a:rPr>
            <a:t>檢核重點</a:t>
          </a:r>
          <a:endParaRPr lang="zh-TW" altLang="en-US" sz="32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0C309F-60E8-4840-863A-6309C0524A22}" type="parTrans" cxnId="{9D275327-8AB4-4827-8696-C1495FD71A87}">
      <dgm:prSet/>
      <dgm:spPr/>
      <dgm:t>
        <a:bodyPr/>
        <a:lstStyle/>
        <a:p>
          <a:endParaRPr lang="zh-TW" altLang="en-US"/>
        </a:p>
      </dgm:t>
    </dgm:pt>
    <dgm:pt modelId="{5C9A6440-A1B1-4F02-B221-33708DC97243}" type="sibTrans" cxnId="{9D275327-8AB4-4827-8696-C1495FD71A87}">
      <dgm:prSet/>
      <dgm:spPr/>
      <dgm:t>
        <a:bodyPr/>
        <a:lstStyle/>
        <a:p>
          <a:endParaRPr lang="zh-TW" altLang="en-US"/>
        </a:p>
      </dgm:t>
    </dgm:pt>
    <dgm:pt modelId="{8CF02CA9-BF5B-484A-BAF5-455E1E8A4E7E}">
      <dgm:prSet phldrT="[文字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zh-TW" altLang="en-US" sz="3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教師專業發展評鑑規準、工具</a:t>
          </a:r>
          <a:r>
            <a:rPr lang="en-US" altLang="zh-TW" sz="3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(105</a:t>
          </a:r>
          <a:r>
            <a:rPr lang="zh-TW" altLang="en-US" sz="3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年版</a:t>
          </a:r>
          <a:r>
            <a:rPr lang="en-US" altLang="zh-TW" sz="3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1D2ABD-769F-4549-B252-945350450D06}" type="parTrans" cxnId="{AD5ED3D3-FC34-4D14-9D33-F56ADC874E4F}">
      <dgm:prSet/>
      <dgm:spPr/>
      <dgm:t>
        <a:bodyPr/>
        <a:lstStyle/>
        <a:p>
          <a:endParaRPr lang="zh-TW" altLang="en-US"/>
        </a:p>
      </dgm:t>
    </dgm:pt>
    <dgm:pt modelId="{D21D14B6-8894-4E6D-BED6-CAB55907AD80}" type="sibTrans" cxnId="{AD5ED3D3-FC34-4D14-9D33-F56ADC874E4F}">
      <dgm:prSet/>
      <dgm:spPr/>
      <dgm:t>
        <a:bodyPr/>
        <a:lstStyle/>
        <a:p>
          <a:endParaRPr lang="zh-TW" altLang="en-US"/>
        </a:p>
      </dgm:t>
    </dgm:pt>
    <dgm:pt modelId="{885AE964-249A-4C8E-8F88-9F262818F1E4}">
      <dgm:prSet phldrT="[文字]" custT="1"/>
      <dgm:spPr/>
      <dgm:t>
        <a:bodyPr/>
        <a:lstStyle/>
        <a:p>
          <a:r>
            <a: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層面、</a:t>
          </a:r>
          <a:r>
            <a: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指標、</a:t>
          </a:r>
          <a:r>
            <a: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25+3</a:t>
          </a:r>
          <a:r>
            <a: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檢核重點、評定等級與行為描述</a:t>
          </a:r>
          <a:endParaRPr lang="zh-TW" altLang="en-US" sz="3200" dirty="0"/>
        </a:p>
      </dgm:t>
    </dgm:pt>
    <dgm:pt modelId="{BDDC5963-56A8-44BB-918C-C3AA777EF4E2}" type="parTrans" cxnId="{6D16DE6C-DBFB-4C27-8E16-5CCB88ECF3DD}">
      <dgm:prSet/>
      <dgm:spPr/>
      <dgm:t>
        <a:bodyPr/>
        <a:lstStyle/>
        <a:p>
          <a:endParaRPr lang="zh-TW" altLang="en-US"/>
        </a:p>
      </dgm:t>
    </dgm:pt>
    <dgm:pt modelId="{F18D75CE-17C6-4D55-8957-2E0EDF3C90E6}" type="sibTrans" cxnId="{6D16DE6C-DBFB-4C27-8E16-5CCB88ECF3DD}">
      <dgm:prSet/>
      <dgm:spPr/>
      <dgm:t>
        <a:bodyPr/>
        <a:lstStyle/>
        <a:p>
          <a:endParaRPr lang="zh-TW" altLang="en-US"/>
        </a:p>
      </dgm:t>
    </dgm:pt>
    <dgm:pt modelId="{92F94E9E-E653-4610-AAE4-0D47D842E6BF}" type="pres">
      <dgm:prSet presAssocID="{1F508097-699D-41B0-B203-26F02914AC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93D2AB-03F6-4239-8292-E44A127033DC}" type="pres">
      <dgm:prSet presAssocID="{8CF02CA9-BF5B-484A-BAF5-455E1E8A4E7E}" presName="boxAndChildren" presStyleCnt="0"/>
      <dgm:spPr/>
    </dgm:pt>
    <dgm:pt modelId="{5976707E-4D0C-4729-A808-54EBC536750E}" type="pres">
      <dgm:prSet presAssocID="{8CF02CA9-BF5B-484A-BAF5-455E1E8A4E7E}" presName="parentTextBox" presStyleLbl="node1" presStyleIdx="0" presStyleCnt="2"/>
      <dgm:spPr/>
      <dgm:t>
        <a:bodyPr/>
        <a:lstStyle/>
        <a:p>
          <a:endParaRPr lang="zh-TW" altLang="en-US"/>
        </a:p>
      </dgm:t>
    </dgm:pt>
    <dgm:pt modelId="{C6B7BF9B-6ADF-4EEC-A45C-139C6E3AA4F7}" type="pres">
      <dgm:prSet presAssocID="{8CF02CA9-BF5B-484A-BAF5-455E1E8A4E7E}" presName="entireBox" presStyleLbl="node1" presStyleIdx="0" presStyleCnt="2" custScaleY="110118" custLinFactNeighborY="1327"/>
      <dgm:spPr/>
      <dgm:t>
        <a:bodyPr/>
        <a:lstStyle/>
        <a:p>
          <a:endParaRPr lang="zh-TW" altLang="en-US"/>
        </a:p>
      </dgm:t>
    </dgm:pt>
    <dgm:pt modelId="{32BF1490-92E5-431B-95D0-ACFE24EE8312}" type="pres">
      <dgm:prSet presAssocID="{8CF02CA9-BF5B-484A-BAF5-455E1E8A4E7E}" presName="descendantBox" presStyleCnt="0"/>
      <dgm:spPr/>
    </dgm:pt>
    <dgm:pt modelId="{36EDB2C0-A366-429D-A9F5-8008DF8D2C7B}" type="pres">
      <dgm:prSet presAssocID="{885AE964-249A-4C8E-8F88-9F262818F1E4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4DB1A8-F113-4FAC-8ECC-4AB57BB2EF6A}" type="pres">
      <dgm:prSet presAssocID="{47239272-A28D-4C58-82D0-1A2408D8F1E7}" presName="sp" presStyleCnt="0"/>
      <dgm:spPr/>
      <dgm:t>
        <a:bodyPr/>
        <a:lstStyle/>
        <a:p>
          <a:endParaRPr lang="zh-TW" altLang="en-US"/>
        </a:p>
      </dgm:t>
    </dgm:pt>
    <dgm:pt modelId="{60934982-AB72-4288-8113-E6B2FC254FDB}" type="pres">
      <dgm:prSet presAssocID="{37137AD2-B842-4A50-BC8E-D39D2A318EEF}" presName="arrowAndChildren" presStyleCnt="0"/>
      <dgm:spPr/>
      <dgm:t>
        <a:bodyPr/>
        <a:lstStyle/>
        <a:p>
          <a:endParaRPr lang="zh-TW" altLang="en-US"/>
        </a:p>
      </dgm:t>
    </dgm:pt>
    <dgm:pt modelId="{ED3E5B65-C5C1-4881-99FC-C5B7F7640A93}" type="pres">
      <dgm:prSet presAssocID="{37137AD2-B842-4A50-BC8E-D39D2A318EEF}" presName="parentTextArrow" presStyleLbl="node1" presStyleIdx="0" presStyleCnt="2"/>
      <dgm:spPr/>
      <dgm:t>
        <a:bodyPr/>
        <a:lstStyle/>
        <a:p>
          <a:endParaRPr lang="zh-TW" altLang="en-US"/>
        </a:p>
      </dgm:t>
    </dgm:pt>
    <dgm:pt modelId="{65D140DA-0F96-42CC-AB0A-1ABC0583F381}" type="pres">
      <dgm:prSet presAssocID="{37137AD2-B842-4A50-BC8E-D39D2A318EEF}" presName="arrow" presStyleLbl="node1" presStyleIdx="1" presStyleCnt="2" custLinFactNeighborX="-3883" custLinFactNeighborY="-6987"/>
      <dgm:spPr/>
      <dgm:t>
        <a:bodyPr/>
        <a:lstStyle/>
        <a:p>
          <a:endParaRPr lang="zh-TW" altLang="en-US"/>
        </a:p>
      </dgm:t>
    </dgm:pt>
    <dgm:pt modelId="{8396DB87-05C2-4579-BD31-8E3E70E9F062}" type="pres">
      <dgm:prSet presAssocID="{37137AD2-B842-4A50-BC8E-D39D2A318EEF}" presName="descendantArrow" presStyleCnt="0"/>
      <dgm:spPr/>
      <dgm:t>
        <a:bodyPr/>
        <a:lstStyle/>
        <a:p>
          <a:endParaRPr lang="zh-TW" altLang="en-US"/>
        </a:p>
      </dgm:t>
    </dgm:pt>
    <dgm:pt modelId="{7B684B9B-447F-4C06-9F97-D1F601FE8193}" type="pres">
      <dgm:prSet presAssocID="{A0437B0B-DC16-4DD0-9DDA-BEBEAD244106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34DB9D5-4438-4582-8EB8-8F8DA865C33E}" type="presOf" srcId="{1F508097-699D-41B0-B203-26F02914ACD1}" destId="{92F94E9E-E653-4610-AAE4-0D47D842E6BF}" srcOrd="0" destOrd="0" presId="urn:microsoft.com/office/officeart/2005/8/layout/process4"/>
    <dgm:cxn modelId="{9D275327-8AB4-4827-8696-C1495FD71A87}" srcId="{37137AD2-B842-4A50-BC8E-D39D2A318EEF}" destId="{A0437B0B-DC16-4DD0-9DDA-BEBEAD244106}" srcOrd="0" destOrd="0" parTransId="{410C309F-60E8-4840-863A-6309C0524A22}" sibTransId="{5C9A6440-A1B1-4F02-B221-33708DC97243}"/>
    <dgm:cxn modelId="{6D16DE6C-DBFB-4C27-8E16-5CCB88ECF3DD}" srcId="{8CF02CA9-BF5B-484A-BAF5-455E1E8A4E7E}" destId="{885AE964-249A-4C8E-8F88-9F262818F1E4}" srcOrd="0" destOrd="0" parTransId="{BDDC5963-56A8-44BB-918C-C3AA777EF4E2}" sibTransId="{F18D75CE-17C6-4D55-8957-2E0EDF3C90E6}"/>
    <dgm:cxn modelId="{525ACA10-8D7D-4961-88B3-07C7D67C9707}" type="presOf" srcId="{37137AD2-B842-4A50-BC8E-D39D2A318EEF}" destId="{65D140DA-0F96-42CC-AB0A-1ABC0583F381}" srcOrd="1" destOrd="0" presId="urn:microsoft.com/office/officeart/2005/8/layout/process4"/>
    <dgm:cxn modelId="{614BA49F-E4F8-4FFF-97E8-1A1BB3A8818E}" srcId="{1F508097-699D-41B0-B203-26F02914ACD1}" destId="{37137AD2-B842-4A50-BC8E-D39D2A318EEF}" srcOrd="0" destOrd="0" parTransId="{5B225D27-7CE4-460F-8800-4604EA9FD686}" sibTransId="{47239272-A28D-4C58-82D0-1A2408D8F1E7}"/>
    <dgm:cxn modelId="{CFFA0C60-CA7C-4D1B-8B1D-885D2FF4A0B9}" type="presOf" srcId="{8CF02CA9-BF5B-484A-BAF5-455E1E8A4E7E}" destId="{5976707E-4D0C-4729-A808-54EBC536750E}" srcOrd="0" destOrd="0" presId="urn:microsoft.com/office/officeart/2005/8/layout/process4"/>
    <dgm:cxn modelId="{AD5ED3D3-FC34-4D14-9D33-F56ADC874E4F}" srcId="{1F508097-699D-41B0-B203-26F02914ACD1}" destId="{8CF02CA9-BF5B-484A-BAF5-455E1E8A4E7E}" srcOrd="1" destOrd="0" parTransId="{CD1D2ABD-769F-4549-B252-945350450D06}" sibTransId="{D21D14B6-8894-4E6D-BED6-CAB55907AD80}"/>
    <dgm:cxn modelId="{0A68E0FD-D765-465E-8F84-E122F1575251}" type="presOf" srcId="{37137AD2-B842-4A50-BC8E-D39D2A318EEF}" destId="{ED3E5B65-C5C1-4881-99FC-C5B7F7640A93}" srcOrd="0" destOrd="0" presId="urn:microsoft.com/office/officeart/2005/8/layout/process4"/>
    <dgm:cxn modelId="{57599452-409D-48B1-A7E3-2D489296A11C}" type="presOf" srcId="{8CF02CA9-BF5B-484A-BAF5-455E1E8A4E7E}" destId="{C6B7BF9B-6ADF-4EEC-A45C-139C6E3AA4F7}" srcOrd="1" destOrd="0" presId="urn:microsoft.com/office/officeart/2005/8/layout/process4"/>
    <dgm:cxn modelId="{3B43DEF0-5BFF-4211-BE89-A12BD7F9183B}" type="presOf" srcId="{885AE964-249A-4C8E-8F88-9F262818F1E4}" destId="{36EDB2C0-A366-429D-A9F5-8008DF8D2C7B}" srcOrd="0" destOrd="0" presId="urn:microsoft.com/office/officeart/2005/8/layout/process4"/>
    <dgm:cxn modelId="{F2B74BF0-E9FC-4B03-8C73-508BC2AB817C}" type="presOf" srcId="{A0437B0B-DC16-4DD0-9DDA-BEBEAD244106}" destId="{7B684B9B-447F-4C06-9F97-D1F601FE8193}" srcOrd="0" destOrd="0" presId="urn:microsoft.com/office/officeart/2005/8/layout/process4"/>
    <dgm:cxn modelId="{17046C7E-583A-453A-9E90-BC091485C470}" type="presParOf" srcId="{92F94E9E-E653-4610-AAE4-0D47D842E6BF}" destId="{7F93D2AB-03F6-4239-8292-E44A127033DC}" srcOrd="0" destOrd="0" presId="urn:microsoft.com/office/officeart/2005/8/layout/process4"/>
    <dgm:cxn modelId="{64BC8795-3A9B-4102-ABA7-158B9BDA6EB4}" type="presParOf" srcId="{7F93D2AB-03F6-4239-8292-E44A127033DC}" destId="{5976707E-4D0C-4729-A808-54EBC536750E}" srcOrd="0" destOrd="0" presId="urn:microsoft.com/office/officeart/2005/8/layout/process4"/>
    <dgm:cxn modelId="{D05F39AE-3784-497C-902F-C5A40F82C5B3}" type="presParOf" srcId="{7F93D2AB-03F6-4239-8292-E44A127033DC}" destId="{C6B7BF9B-6ADF-4EEC-A45C-139C6E3AA4F7}" srcOrd="1" destOrd="0" presId="urn:microsoft.com/office/officeart/2005/8/layout/process4"/>
    <dgm:cxn modelId="{768051CE-2E13-43CC-90FD-29C412831491}" type="presParOf" srcId="{7F93D2AB-03F6-4239-8292-E44A127033DC}" destId="{32BF1490-92E5-431B-95D0-ACFE24EE8312}" srcOrd="2" destOrd="0" presId="urn:microsoft.com/office/officeart/2005/8/layout/process4"/>
    <dgm:cxn modelId="{E125927B-3061-4A52-B263-8FD54F8AD03D}" type="presParOf" srcId="{32BF1490-92E5-431B-95D0-ACFE24EE8312}" destId="{36EDB2C0-A366-429D-A9F5-8008DF8D2C7B}" srcOrd="0" destOrd="0" presId="urn:microsoft.com/office/officeart/2005/8/layout/process4"/>
    <dgm:cxn modelId="{BD223531-064C-4DBD-8E1D-4BF4F0439EDD}" type="presParOf" srcId="{92F94E9E-E653-4610-AAE4-0D47D842E6BF}" destId="{AA4DB1A8-F113-4FAC-8ECC-4AB57BB2EF6A}" srcOrd="1" destOrd="0" presId="urn:microsoft.com/office/officeart/2005/8/layout/process4"/>
    <dgm:cxn modelId="{A28FF9F0-8DBD-4030-BAD5-B722037062C7}" type="presParOf" srcId="{92F94E9E-E653-4610-AAE4-0D47D842E6BF}" destId="{60934982-AB72-4288-8113-E6B2FC254FDB}" srcOrd="2" destOrd="0" presId="urn:microsoft.com/office/officeart/2005/8/layout/process4"/>
    <dgm:cxn modelId="{FB96277D-529C-497A-B4AB-EEF52CD804AC}" type="presParOf" srcId="{60934982-AB72-4288-8113-E6B2FC254FDB}" destId="{ED3E5B65-C5C1-4881-99FC-C5B7F7640A93}" srcOrd="0" destOrd="0" presId="urn:microsoft.com/office/officeart/2005/8/layout/process4"/>
    <dgm:cxn modelId="{DD9AFA8B-209F-4963-9C22-4ABCF8A69A2F}" type="presParOf" srcId="{60934982-AB72-4288-8113-E6B2FC254FDB}" destId="{65D140DA-0F96-42CC-AB0A-1ABC0583F381}" srcOrd="1" destOrd="0" presId="urn:microsoft.com/office/officeart/2005/8/layout/process4"/>
    <dgm:cxn modelId="{C4AE3C54-5D1A-478D-BE03-57CE54CB22FE}" type="presParOf" srcId="{60934982-AB72-4288-8113-E6B2FC254FDB}" destId="{8396DB87-05C2-4579-BD31-8E3E70E9F062}" srcOrd="2" destOrd="0" presId="urn:microsoft.com/office/officeart/2005/8/layout/process4"/>
    <dgm:cxn modelId="{DC863B17-1A5A-4C29-904D-622C16BEE0BC}" type="presParOf" srcId="{8396DB87-05C2-4579-BD31-8E3E70E9F062}" destId="{7B684B9B-447F-4C06-9F97-D1F601FE819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E52C04-2494-42F7-B781-FAEAE3BA47C9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E4574A2D-0275-472B-8DA3-68F5C1393323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評鑑作業輔導</a:t>
          </a:r>
          <a:endParaRPr lang="zh-TW" altLang="en-US" sz="32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5FE551C-5C5A-4068-9132-46FC3761385F}" type="parTrans" cxnId="{760F64F7-530C-40A8-A035-0BE5F4337556}">
      <dgm:prSet/>
      <dgm:spPr/>
      <dgm:t>
        <a:bodyPr/>
        <a:lstStyle/>
        <a:p>
          <a:endParaRPr lang="zh-TW" altLang="en-US"/>
        </a:p>
      </dgm:t>
    </dgm:pt>
    <dgm:pt modelId="{7E230BCA-F149-469C-A896-24EB0C91E797}" type="sibTrans" cxnId="{760F64F7-530C-40A8-A035-0BE5F4337556}">
      <dgm:prSet/>
      <dgm:spPr/>
      <dgm:t>
        <a:bodyPr/>
        <a:lstStyle/>
        <a:p>
          <a:endParaRPr lang="zh-TW" altLang="en-US"/>
        </a:p>
      </dgm:t>
    </dgm:pt>
    <dgm:pt modelId="{47B35CB6-478F-41FA-A8B0-50874C7AAA08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學科教學輔導</a:t>
          </a:r>
          <a:endParaRPr lang="zh-TW" altLang="en-US" sz="32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E4F3F3E-BAAE-4BF8-845F-62347029DC50}" type="parTrans" cxnId="{775B5530-4A39-454E-9FBD-D7974027F03F}">
      <dgm:prSet/>
      <dgm:spPr/>
      <dgm:t>
        <a:bodyPr/>
        <a:lstStyle/>
        <a:p>
          <a:endParaRPr lang="zh-TW" altLang="en-US"/>
        </a:p>
      </dgm:t>
    </dgm:pt>
    <dgm:pt modelId="{16F9AFE9-46FD-42C2-9530-11F353C42FE7}" type="sibTrans" cxnId="{775B5530-4A39-454E-9FBD-D7974027F03F}">
      <dgm:prSet/>
      <dgm:spPr/>
      <dgm:t>
        <a:bodyPr/>
        <a:lstStyle/>
        <a:p>
          <a:endParaRPr lang="zh-TW" altLang="en-US"/>
        </a:p>
      </dgm:t>
    </dgm:pt>
    <dgm:pt modelId="{DC52334D-423D-4C00-A48F-8D13D7660BCF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一般教學輔導</a:t>
          </a:r>
          <a:endParaRPr lang="zh-TW" altLang="en-US" sz="32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099C55-7CCC-4183-B012-23D49F916240}" type="parTrans" cxnId="{B001681D-1F86-42EA-8E14-E65E2D2E99C7}">
      <dgm:prSet/>
      <dgm:spPr/>
      <dgm:t>
        <a:bodyPr/>
        <a:lstStyle/>
        <a:p>
          <a:endParaRPr lang="zh-TW" altLang="en-US"/>
        </a:p>
      </dgm:t>
    </dgm:pt>
    <dgm:pt modelId="{89E2B37C-9BC9-4927-B1DC-B9002652181F}" type="sibTrans" cxnId="{B001681D-1F86-42EA-8E14-E65E2D2E99C7}">
      <dgm:prSet/>
      <dgm:spPr/>
      <dgm:t>
        <a:bodyPr/>
        <a:lstStyle/>
        <a:p>
          <a:endParaRPr lang="zh-TW" altLang="en-US"/>
        </a:p>
      </dgm:t>
    </dgm:pt>
    <dgm:pt modelId="{3B17F120-8374-424B-8AB8-4ADD949FD4C2}">
      <dgm:prSet phldrT="[文字]" custT="1"/>
      <dgm:spPr/>
      <dgm:t>
        <a:bodyPr/>
        <a:lstStyle/>
        <a:p>
          <a:r>
            <a:rPr lang="en-US" altLang="zh-TW" sz="32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一</a:t>
          </a:r>
          <a:r>
            <a:rPr lang="en-US" altLang="zh-TW" sz="32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2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21C7739-1211-4539-B44E-2885809323A3}" type="parTrans" cxnId="{47F66B7A-F35E-4542-8C61-99DA4274176A}">
      <dgm:prSet/>
      <dgm:spPr/>
      <dgm:t>
        <a:bodyPr/>
        <a:lstStyle/>
        <a:p>
          <a:endParaRPr lang="zh-TW" altLang="en-US"/>
        </a:p>
      </dgm:t>
    </dgm:pt>
    <dgm:pt modelId="{1D5C683C-4E4D-456A-8C07-198764073CDD}" type="sibTrans" cxnId="{47F66B7A-F35E-4542-8C61-99DA4274176A}">
      <dgm:prSet/>
      <dgm:spPr/>
      <dgm:t>
        <a:bodyPr/>
        <a:lstStyle/>
        <a:p>
          <a:endParaRPr lang="zh-TW" altLang="en-US"/>
        </a:p>
      </dgm:t>
    </dgm:pt>
    <dgm:pt modelId="{8B65F02D-644F-4AAD-B65F-96DB1966AD0C}">
      <dgm:prSet phldrT="[文字]" custT="1"/>
      <dgm:spPr/>
      <dgm:t>
        <a:bodyPr/>
        <a:lstStyle/>
        <a:p>
          <a:r>
            <a:rPr lang="en-US" altLang="zh-TW" sz="32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二</a:t>
          </a:r>
          <a:r>
            <a:rPr lang="en-US" altLang="zh-TW" sz="32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2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122C55-1186-40E0-A88A-65F337485416}" type="parTrans" cxnId="{4EEFD9C1-83F0-4DF3-903F-4F55879D3728}">
      <dgm:prSet/>
      <dgm:spPr/>
      <dgm:t>
        <a:bodyPr/>
        <a:lstStyle/>
        <a:p>
          <a:endParaRPr lang="zh-TW" altLang="en-US"/>
        </a:p>
      </dgm:t>
    </dgm:pt>
    <dgm:pt modelId="{15AECB1C-C695-45D3-A5F5-D77524809C14}" type="sibTrans" cxnId="{4EEFD9C1-83F0-4DF3-903F-4F55879D3728}">
      <dgm:prSet/>
      <dgm:spPr/>
      <dgm:t>
        <a:bodyPr/>
        <a:lstStyle/>
        <a:p>
          <a:endParaRPr lang="zh-TW" altLang="en-US"/>
        </a:p>
      </dgm:t>
    </dgm:pt>
    <dgm:pt modelId="{A65D3F6C-B77D-4CCA-AC12-B53A54E59A1B}">
      <dgm:prSet phldrT="[文字]" custT="1"/>
      <dgm:spPr/>
      <dgm:t>
        <a:bodyPr/>
        <a:lstStyle/>
        <a:p>
          <a:r>
            <a:rPr lang="en-US" altLang="zh-TW" sz="32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2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三</a:t>
          </a:r>
          <a:r>
            <a:rPr lang="en-US" altLang="zh-TW" sz="32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32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66CDA1-2643-4F95-8EDD-58FE38E66A41}" type="parTrans" cxnId="{6972CD28-9BAA-4320-A28A-7CC5C196AE25}">
      <dgm:prSet/>
      <dgm:spPr/>
      <dgm:t>
        <a:bodyPr/>
        <a:lstStyle/>
        <a:p>
          <a:endParaRPr lang="zh-TW" altLang="en-US"/>
        </a:p>
      </dgm:t>
    </dgm:pt>
    <dgm:pt modelId="{5CDB13F2-9F6C-475C-827D-CB0B40CF7365}" type="sibTrans" cxnId="{6972CD28-9BAA-4320-A28A-7CC5C196AE25}">
      <dgm:prSet/>
      <dgm:spPr/>
      <dgm:t>
        <a:bodyPr/>
        <a:lstStyle/>
        <a:p>
          <a:endParaRPr lang="zh-TW" altLang="en-US"/>
        </a:p>
      </dgm:t>
    </dgm:pt>
    <dgm:pt modelId="{4EFF77C4-2543-4076-965A-C509F4A7260E}" type="pres">
      <dgm:prSet presAssocID="{81E52C04-2494-42F7-B781-FAEAE3BA47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B06F6B8-3114-42B2-95B8-470A62F64AE0}" type="pres">
      <dgm:prSet presAssocID="{3B17F120-8374-424B-8AB8-4ADD949FD4C2}" presName="composite" presStyleCnt="0"/>
      <dgm:spPr/>
    </dgm:pt>
    <dgm:pt modelId="{7019F092-A6CD-4700-B941-C508E2C8DB75}" type="pres">
      <dgm:prSet presAssocID="{3B17F120-8374-424B-8AB8-4ADD949FD4C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F571E5-593C-4C36-AB2B-D27E37EACD82}" type="pres">
      <dgm:prSet presAssocID="{3B17F120-8374-424B-8AB8-4ADD949FD4C2}" presName="descendantText" presStyleLbl="alignAcc1" presStyleIdx="0" presStyleCnt="3" custLinFactNeighborX="-829" custLinFactNeighborY="16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C200AF-E9D4-4A56-8FCA-D72E8F05FC39}" type="pres">
      <dgm:prSet presAssocID="{1D5C683C-4E4D-456A-8C07-198764073CDD}" presName="sp" presStyleCnt="0"/>
      <dgm:spPr/>
    </dgm:pt>
    <dgm:pt modelId="{171C33FE-DC2C-4E6B-BFF4-7438F7E2C957}" type="pres">
      <dgm:prSet presAssocID="{8B65F02D-644F-4AAD-B65F-96DB1966AD0C}" presName="composite" presStyleCnt="0"/>
      <dgm:spPr/>
    </dgm:pt>
    <dgm:pt modelId="{F8F7A6DC-E1E3-4793-9B77-1815D8AEBE14}" type="pres">
      <dgm:prSet presAssocID="{8B65F02D-644F-4AAD-B65F-96DB1966AD0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F5F317-ABC8-4908-9951-5583AD21633D}" type="pres">
      <dgm:prSet presAssocID="{8B65F02D-644F-4AAD-B65F-96DB1966AD0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CEC7E2-B31E-4AF7-A5D0-859B4EF09676}" type="pres">
      <dgm:prSet presAssocID="{15AECB1C-C695-45D3-A5F5-D77524809C14}" presName="sp" presStyleCnt="0"/>
      <dgm:spPr/>
    </dgm:pt>
    <dgm:pt modelId="{7E723B25-42F9-4311-AF1F-FE361E2EE089}" type="pres">
      <dgm:prSet presAssocID="{A65D3F6C-B77D-4CCA-AC12-B53A54E59A1B}" presName="composite" presStyleCnt="0"/>
      <dgm:spPr/>
    </dgm:pt>
    <dgm:pt modelId="{CA898996-FDE5-4163-B35D-B6CCE3BEA662}" type="pres">
      <dgm:prSet presAssocID="{A65D3F6C-B77D-4CCA-AC12-B53A54E59A1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0E9125-1A63-4679-908A-65AA4866177F}" type="pres">
      <dgm:prSet presAssocID="{A65D3F6C-B77D-4CCA-AC12-B53A54E59A1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A917D47-142F-439C-AF58-5BD821748C9B}" type="presOf" srcId="{8B65F02D-644F-4AAD-B65F-96DB1966AD0C}" destId="{F8F7A6DC-E1E3-4793-9B77-1815D8AEBE14}" srcOrd="0" destOrd="0" presId="urn:microsoft.com/office/officeart/2005/8/layout/chevron2"/>
    <dgm:cxn modelId="{FE0D11AE-9206-46EC-8D6A-1CDDC51F2C04}" type="presOf" srcId="{E4574A2D-0275-472B-8DA3-68F5C1393323}" destId="{FFF571E5-593C-4C36-AB2B-D27E37EACD82}" srcOrd="0" destOrd="0" presId="urn:microsoft.com/office/officeart/2005/8/layout/chevron2"/>
    <dgm:cxn modelId="{E7FE073D-3141-4115-B176-EF4B08267B3B}" type="presOf" srcId="{81E52C04-2494-42F7-B781-FAEAE3BA47C9}" destId="{4EFF77C4-2543-4076-965A-C509F4A7260E}" srcOrd="0" destOrd="0" presId="urn:microsoft.com/office/officeart/2005/8/layout/chevron2"/>
    <dgm:cxn modelId="{760F64F7-530C-40A8-A035-0BE5F4337556}" srcId="{3B17F120-8374-424B-8AB8-4ADD949FD4C2}" destId="{E4574A2D-0275-472B-8DA3-68F5C1393323}" srcOrd="0" destOrd="0" parTransId="{25FE551C-5C5A-4068-9132-46FC3761385F}" sibTransId="{7E230BCA-F149-469C-A896-24EB0C91E797}"/>
    <dgm:cxn modelId="{6972CD28-9BAA-4320-A28A-7CC5C196AE25}" srcId="{81E52C04-2494-42F7-B781-FAEAE3BA47C9}" destId="{A65D3F6C-B77D-4CCA-AC12-B53A54E59A1B}" srcOrd="2" destOrd="0" parTransId="{EA66CDA1-2643-4F95-8EDD-58FE38E66A41}" sibTransId="{5CDB13F2-9F6C-475C-827D-CB0B40CF7365}"/>
    <dgm:cxn modelId="{0F359E7E-9891-4800-B7F7-4ECBB4830165}" type="presOf" srcId="{DC52334D-423D-4C00-A48F-8D13D7660BCF}" destId="{15F5F317-ABC8-4908-9951-5583AD21633D}" srcOrd="0" destOrd="0" presId="urn:microsoft.com/office/officeart/2005/8/layout/chevron2"/>
    <dgm:cxn modelId="{775B5530-4A39-454E-9FBD-D7974027F03F}" srcId="{A65D3F6C-B77D-4CCA-AC12-B53A54E59A1B}" destId="{47B35CB6-478F-41FA-A8B0-50874C7AAA08}" srcOrd="0" destOrd="0" parTransId="{6E4F3F3E-BAAE-4BF8-845F-62347029DC50}" sibTransId="{16F9AFE9-46FD-42C2-9530-11F353C42FE7}"/>
    <dgm:cxn modelId="{F509CAA4-5F84-43C6-A52B-E42A5204B698}" type="presOf" srcId="{A65D3F6C-B77D-4CCA-AC12-B53A54E59A1B}" destId="{CA898996-FDE5-4163-B35D-B6CCE3BEA662}" srcOrd="0" destOrd="0" presId="urn:microsoft.com/office/officeart/2005/8/layout/chevron2"/>
    <dgm:cxn modelId="{A2B463EB-4FDC-4DF2-BEC3-7309B5EEE0B5}" type="presOf" srcId="{3B17F120-8374-424B-8AB8-4ADD949FD4C2}" destId="{7019F092-A6CD-4700-B941-C508E2C8DB75}" srcOrd="0" destOrd="0" presId="urn:microsoft.com/office/officeart/2005/8/layout/chevron2"/>
    <dgm:cxn modelId="{4EEFD9C1-83F0-4DF3-903F-4F55879D3728}" srcId="{81E52C04-2494-42F7-B781-FAEAE3BA47C9}" destId="{8B65F02D-644F-4AAD-B65F-96DB1966AD0C}" srcOrd="1" destOrd="0" parTransId="{14122C55-1186-40E0-A88A-65F337485416}" sibTransId="{15AECB1C-C695-45D3-A5F5-D77524809C14}"/>
    <dgm:cxn modelId="{B001681D-1F86-42EA-8E14-E65E2D2E99C7}" srcId="{8B65F02D-644F-4AAD-B65F-96DB1966AD0C}" destId="{DC52334D-423D-4C00-A48F-8D13D7660BCF}" srcOrd="0" destOrd="0" parTransId="{13099C55-7CCC-4183-B012-23D49F916240}" sibTransId="{89E2B37C-9BC9-4927-B1DC-B9002652181F}"/>
    <dgm:cxn modelId="{47F66B7A-F35E-4542-8C61-99DA4274176A}" srcId="{81E52C04-2494-42F7-B781-FAEAE3BA47C9}" destId="{3B17F120-8374-424B-8AB8-4ADD949FD4C2}" srcOrd="0" destOrd="0" parTransId="{821C7739-1211-4539-B44E-2885809323A3}" sibTransId="{1D5C683C-4E4D-456A-8C07-198764073CDD}"/>
    <dgm:cxn modelId="{51142086-C9A0-4896-ADD7-85EAACCFF034}" type="presOf" srcId="{47B35CB6-478F-41FA-A8B0-50874C7AAA08}" destId="{A00E9125-1A63-4679-908A-65AA4866177F}" srcOrd="0" destOrd="0" presId="urn:microsoft.com/office/officeart/2005/8/layout/chevron2"/>
    <dgm:cxn modelId="{BC58052D-C71E-4FD2-939D-3EF1FE7B43C5}" type="presParOf" srcId="{4EFF77C4-2543-4076-965A-C509F4A7260E}" destId="{0B06F6B8-3114-42B2-95B8-470A62F64AE0}" srcOrd="0" destOrd="0" presId="urn:microsoft.com/office/officeart/2005/8/layout/chevron2"/>
    <dgm:cxn modelId="{AB70C2E0-A15E-4DB2-9CC9-4E80EF84DB73}" type="presParOf" srcId="{0B06F6B8-3114-42B2-95B8-470A62F64AE0}" destId="{7019F092-A6CD-4700-B941-C508E2C8DB75}" srcOrd="0" destOrd="0" presId="urn:microsoft.com/office/officeart/2005/8/layout/chevron2"/>
    <dgm:cxn modelId="{E4EDCCEF-908C-41A0-9C5C-C6B30F0E4BC8}" type="presParOf" srcId="{0B06F6B8-3114-42B2-95B8-470A62F64AE0}" destId="{FFF571E5-593C-4C36-AB2B-D27E37EACD82}" srcOrd="1" destOrd="0" presId="urn:microsoft.com/office/officeart/2005/8/layout/chevron2"/>
    <dgm:cxn modelId="{D26EEC37-7AC1-450A-B63B-CE5D7D11040D}" type="presParOf" srcId="{4EFF77C4-2543-4076-965A-C509F4A7260E}" destId="{95C200AF-E9D4-4A56-8FCA-D72E8F05FC39}" srcOrd="1" destOrd="0" presId="urn:microsoft.com/office/officeart/2005/8/layout/chevron2"/>
    <dgm:cxn modelId="{AD937B23-FE1E-42AA-AF2D-862E89956EEE}" type="presParOf" srcId="{4EFF77C4-2543-4076-965A-C509F4A7260E}" destId="{171C33FE-DC2C-4E6B-BFF4-7438F7E2C957}" srcOrd="2" destOrd="0" presId="urn:microsoft.com/office/officeart/2005/8/layout/chevron2"/>
    <dgm:cxn modelId="{D960E3DA-463E-4805-AC32-B0DDF20A1819}" type="presParOf" srcId="{171C33FE-DC2C-4E6B-BFF4-7438F7E2C957}" destId="{F8F7A6DC-E1E3-4793-9B77-1815D8AEBE14}" srcOrd="0" destOrd="0" presId="urn:microsoft.com/office/officeart/2005/8/layout/chevron2"/>
    <dgm:cxn modelId="{7B791B57-D4A9-403F-B79D-7C0DF95FA0B4}" type="presParOf" srcId="{171C33FE-DC2C-4E6B-BFF4-7438F7E2C957}" destId="{15F5F317-ABC8-4908-9951-5583AD21633D}" srcOrd="1" destOrd="0" presId="urn:microsoft.com/office/officeart/2005/8/layout/chevron2"/>
    <dgm:cxn modelId="{63939B89-825E-4B97-AB5F-9937F3E87456}" type="presParOf" srcId="{4EFF77C4-2543-4076-965A-C509F4A7260E}" destId="{95CEC7E2-B31E-4AF7-A5D0-859B4EF09676}" srcOrd="3" destOrd="0" presId="urn:microsoft.com/office/officeart/2005/8/layout/chevron2"/>
    <dgm:cxn modelId="{CE99B0BA-506E-4051-9E86-3CD8FCF337D2}" type="presParOf" srcId="{4EFF77C4-2543-4076-965A-C509F4A7260E}" destId="{7E723B25-42F9-4311-AF1F-FE361E2EE089}" srcOrd="4" destOrd="0" presId="urn:microsoft.com/office/officeart/2005/8/layout/chevron2"/>
    <dgm:cxn modelId="{B62FFB48-2D0D-47DA-956A-8EC8DDC0388A}" type="presParOf" srcId="{7E723B25-42F9-4311-AF1F-FE361E2EE089}" destId="{CA898996-FDE5-4163-B35D-B6CCE3BEA662}" srcOrd="0" destOrd="0" presId="urn:microsoft.com/office/officeart/2005/8/layout/chevron2"/>
    <dgm:cxn modelId="{9BA9F034-5D2F-4ED7-ABC8-4982FE0CF04B}" type="presParOf" srcId="{7E723B25-42F9-4311-AF1F-FE361E2EE089}" destId="{A00E9125-1A63-4679-908A-65AA486617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D0F5E7-DCA1-49AA-BFD8-2867C8B05A34}" type="doc">
      <dgm:prSet loTypeId="urn:microsoft.com/office/officeart/2005/8/layout/process2" loCatId="process" qsTypeId="urn:microsoft.com/office/officeart/2005/8/quickstyle/3d2" qsCatId="3D" csTypeId="urn:microsoft.com/office/officeart/2005/8/colors/colorful1#5" csCatId="colorful" phldr="1"/>
      <dgm:spPr/>
    </dgm:pt>
    <dgm:pt modelId="{BB59445A-7235-427E-A5EB-829EA92D6975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初階評鑑人員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3AF6C2-69F1-4DEB-BF57-95044087CD69}" type="parTrans" cxnId="{933D64A1-CA6B-4CDF-8AB4-2768F4F76C4D}">
      <dgm:prSet/>
      <dgm:spPr/>
      <dgm:t>
        <a:bodyPr/>
        <a:lstStyle/>
        <a:p>
          <a:endParaRPr lang="zh-TW" altLang="en-US"/>
        </a:p>
      </dgm:t>
    </dgm:pt>
    <dgm:pt modelId="{8FDC2937-44E4-482B-8C1B-B1E1D30F3029}" type="sibTrans" cxnId="{933D64A1-CA6B-4CDF-8AB4-2768F4F76C4D}">
      <dgm:prSet/>
      <dgm:spPr/>
      <dgm:t>
        <a:bodyPr/>
        <a:lstStyle/>
        <a:p>
          <a:endParaRPr lang="zh-TW" altLang="en-US"/>
        </a:p>
      </dgm:t>
    </dgm:pt>
    <dgm:pt modelId="{29DBACA7-0F37-4859-9C2E-AE1009181920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教學輔導教師</a:t>
          </a:r>
          <a:endParaRPr lang="zh-TW" altLang="en-US" sz="32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D2A811-3602-4819-8326-CED87400DB07}" type="parTrans" cxnId="{7AC18686-AD88-4DD9-BA96-314F06833847}">
      <dgm:prSet/>
      <dgm:spPr/>
      <dgm:t>
        <a:bodyPr/>
        <a:lstStyle/>
        <a:p>
          <a:endParaRPr lang="zh-TW" altLang="en-US"/>
        </a:p>
      </dgm:t>
    </dgm:pt>
    <dgm:pt modelId="{AC298A73-82EE-40FF-9CA2-C1328DCEB8A0}" type="sibTrans" cxnId="{7AC18686-AD88-4DD9-BA96-314F06833847}">
      <dgm:prSet/>
      <dgm:spPr/>
      <dgm:t>
        <a:bodyPr/>
        <a:lstStyle/>
        <a:p>
          <a:endParaRPr lang="zh-TW" altLang="en-US"/>
        </a:p>
      </dgm:t>
    </dgm:pt>
    <dgm:pt modelId="{060F8871-2D0E-4ECC-AACD-4E3D190A9C0B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進階評鑑人員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9405A7-225B-466F-A648-425934D32346}" type="parTrans" cxnId="{E908C13B-0869-482E-91CA-DAF894ECB3B1}">
      <dgm:prSet/>
      <dgm:spPr/>
      <dgm:t>
        <a:bodyPr/>
        <a:lstStyle/>
        <a:p>
          <a:endParaRPr lang="zh-TW" altLang="en-US"/>
        </a:p>
      </dgm:t>
    </dgm:pt>
    <dgm:pt modelId="{D0F2A3C6-AF24-4F3D-824E-6D057387C25E}" type="sibTrans" cxnId="{E908C13B-0869-482E-91CA-DAF894ECB3B1}">
      <dgm:prSet/>
      <dgm:spPr/>
      <dgm:t>
        <a:bodyPr/>
        <a:lstStyle/>
        <a:p>
          <a:endParaRPr lang="zh-TW" altLang="en-US"/>
        </a:p>
      </dgm:t>
    </dgm:pt>
    <dgm:pt modelId="{7AF72D24-4B62-4301-BB29-7F290DE0042D}" type="pres">
      <dgm:prSet presAssocID="{C7D0F5E7-DCA1-49AA-BFD8-2867C8B05A34}" presName="linearFlow" presStyleCnt="0">
        <dgm:presLayoutVars>
          <dgm:resizeHandles val="exact"/>
        </dgm:presLayoutVars>
      </dgm:prSet>
      <dgm:spPr/>
    </dgm:pt>
    <dgm:pt modelId="{473338DC-40FC-4342-B4CA-0DCAC7DBC922}" type="pres">
      <dgm:prSet presAssocID="{BB59445A-7235-427E-A5EB-829EA92D6975}" presName="node" presStyleLbl="node1" presStyleIdx="0" presStyleCnt="3" custScaleX="183577" custLinFactNeighborX="-20294" custLinFactNeighborY="26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37D79F-EAAA-453F-AB97-E437BA1135DB}" type="pres">
      <dgm:prSet presAssocID="{8FDC2937-44E4-482B-8C1B-B1E1D30F3029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81232997-BB3D-48AF-8D17-85C8879E49B5}" type="pres">
      <dgm:prSet presAssocID="{8FDC2937-44E4-482B-8C1B-B1E1D30F3029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A2C39E12-9792-4EDC-B158-BE5EE35D10A4}" type="pres">
      <dgm:prSet presAssocID="{060F8871-2D0E-4ECC-AACD-4E3D190A9C0B}" presName="node" presStyleLbl="node1" presStyleIdx="1" presStyleCnt="3" custScaleX="1801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EDB4BC-4959-4CAA-9FD9-D520ECDCEDC7}" type="pres">
      <dgm:prSet presAssocID="{D0F2A3C6-AF24-4F3D-824E-6D057387C25E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67A85703-91C9-484C-A9B3-2FFA42FBCC10}" type="pres">
      <dgm:prSet presAssocID="{D0F2A3C6-AF24-4F3D-824E-6D057387C25E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8A58E82-FD36-481B-809B-C2F30EC7FACE}" type="pres">
      <dgm:prSet presAssocID="{29DBACA7-0F37-4859-9C2E-AE1009181920}" presName="node" presStyleLbl="node1" presStyleIdx="2" presStyleCnt="3" custScaleX="1835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C18686-AD88-4DD9-BA96-314F06833847}" srcId="{C7D0F5E7-DCA1-49AA-BFD8-2867C8B05A34}" destId="{29DBACA7-0F37-4859-9C2E-AE1009181920}" srcOrd="2" destOrd="0" parTransId="{58D2A811-3602-4819-8326-CED87400DB07}" sibTransId="{AC298A73-82EE-40FF-9CA2-C1328DCEB8A0}"/>
    <dgm:cxn modelId="{BDD1D8ED-B5DA-4F3B-92D1-3B4F6B986662}" type="presOf" srcId="{BB59445A-7235-427E-A5EB-829EA92D6975}" destId="{473338DC-40FC-4342-B4CA-0DCAC7DBC922}" srcOrd="0" destOrd="0" presId="urn:microsoft.com/office/officeart/2005/8/layout/process2"/>
    <dgm:cxn modelId="{9C3D16D5-0E3C-47F4-827D-20D1C22BD5D8}" type="presOf" srcId="{29DBACA7-0F37-4859-9C2E-AE1009181920}" destId="{18A58E82-FD36-481B-809B-C2F30EC7FACE}" srcOrd="0" destOrd="0" presId="urn:microsoft.com/office/officeart/2005/8/layout/process2"/>
    <dgm:cxn modelId="{BE6231C3-08B8-4A08-9DB9-38A0BED310D9}" type="presOf" srcId="{8FDC2937-44E4-482B-8C1B-B1E1D30F3029}" destId="{AF37D79F-EAAA-453F-AB97-E437BA1135DB}" srcOrd="0" destOrd="0" presId="urn:microsoft.com/office/officeart/2005/8/layout/process2"/>
    <dgm:cxn modelId="{24BF67F9-E1EF-440F-A9AD-8FB66599EFB9}" type="presOf" srcId="{C7D0F5E7-DCA1-49AA-BFD8-2867C8B05A34}" destId="{7AF72D24-4B62-4301-BB29-7F290DE0042D}" srcOrd="0" destOrd="0" presId="urn:microsoft.com/office/officeart/2005/8/layout/process2"/>
    <dgm:cxn modelId="{E908C13B-0869-482E-91CA-DAF894ECB3B1}" srcId="{C7D0F5E7-DCA1-49AA-BFD8-2867C8B05A34}" destId="{060F8871-2D0E-4ECC-AACD-4E3D190A9C0B}" srcOrd="1" destOrd="0" parTransId="{8D9405A7-225B-466F-A648-425934D32346}" sibTransId="{D0F2A3C6-AF24-4F3D-824E-6D057387C25E}"/>
    <dgm:cxn modelId="{933D64A1-CA6B-4CDF-8AB4-2768F4F76C4D}" srcId="{C7D0F5E7-DCA1-49AA-BFD8-2867C8B05A34}" destId="{BB59445A-7235-427E-A5EB-829EA92D6975}" srcOrd="0" destOrd="0" parTransId="{413AF6C2-69F1-4DEB-BF57-95044087CD69}" sibTransId="{8FDC2937-44E4-482B-8C1B-B1E1D30F3029}"/>
    <dgm:cxn modelId="{21224E1E-88E2-4525-93B6-73724BFA0BF7}" type="presOf" srcId="{D0F2A3C6-AF24-4F3D-824E-6D057387C25E}" destId="{67A85703-91C9-484C-A9B3-2FFA42FBCC10}" srcOrd="1" destOrd="0" presId="urn:microsoft.com/office/officeart/2005/8/layout/process2"/>
    <dgm:cxn modelId="{18BDEC0F-51FC-46F7-BF0B-2018450E5F12}" type="presOf" srcId="{8FDC2937-44E4-482B-8C1B-B1E1D30F3029}" destId="{81232997-BB3D-48AF-8D17-85C8879E49B5}" srcOrd="1" destOrd="0" presId="urn:microsoft.com/office/officeart/2005/8/layout/process2"/>
    <dgm:cxn modelId="{430DA4F4-66C2-4CFE-A89D-46D2420F168B}" type="presOf" srcId="{D0F2A3C6-AF24-4F3D-824E-6D057387C25E}" destId="{98EDB4BC-4959-4CAA-9FD9-D520ECDCEDC7}" srcOrd="0" destOrd="0" presId="urn:microsoft.com/office/officeart/2005/8/layout/process2"/>
    <dgm:cxn modelId="{B4A85CE4-F6F9-4D66-9E4C-5C14AECEEDD6}" type="presOf" srcId="{060F8871-2D0E-4ECC-AACD-4E3D190A9C0B}" destId="{A2C39E12-9792-4EDC-B158-BE5EE35D10A4}" srcOrd="0" destOrd="0" presId="urn:microsoft.com/office/officeart/2005/8/layout/process2"/>
    <dgm:cxn modelId="{B2661EBC-C7F2-441D-B14B-CD5F2B040EFD}" type="presParOf" srcId="{7AF72D24-4B62-4301-BB29-7F290DE0042D}" destId="{473338DC-40FC-4342-B4CA-0DCAC7DBC922}" srcOrd="0" destOrd="0" presId="urn:microsoft.com/office/officeart/2005/8/layout/process2"/>
    <dgm:cxn modelId="{BB99C3D7-52AE-4F58-9BE2-61B1C4D76564}" type="presParOf" srcId="{7AF72D24-4B62-4301-BB29-7F290DE0042D}" destId="{AF37D79F-EAAA-453F-AB97-E437BA1135DB}" srcOrd="1" destOrd="0" presId="urn:microsoft.com/office/officeart/2005/8/layout/process2"/>
    <dgm:cxn modelId="{8D2DFAD2-7488-49A9-B401-A3517430EB24}" type="presParOf" srcId="{AF37D79F-EAAA-453F-AB97-E437BA1135DB}" destId="{81232997-BB3D-48AF-8D17-85C8879E49B5}" srcOrd="0" destOrd="0" presId="urn:microsoft.com/office/officeart/2005/8/layout/process2"/>
    <dgm:cxn modelId="{F7A467C7-D92A-48E5-8711-CD9ABF02508D}" type="presParOf" srcId="{7AF72D24-4B62-4301-BB29-7F290DE0042D}" destId="{A2C39E12-9792-4EDC-B158-BE5EE35D10A4}" srcOrd="2" destOrd="0" presId="urn:microsoft.com/office/officeart/2005/8/layout/process2"/>
    <dgm:cxn modelId="{AD3D087B-0D8D-45E9-B9F5-16B2616F04DC}" type="presParOf" srcId="{7AF72D24-4B62-4301-BB29-7F290DE0042D}" destId="{98EDB4BC-4959-4CAA-9FD9-D520ECDCEDC7}" srcOrd="3" destOrd="0" presId="urn:microsoft.com/office/officeart/2005/8/layout/process2"/>
    <dgm:cxn modelId="{36F9AF87-82AC-4379-949C-4DD3BA5DA25C}" type="presParOf" srcId="{98EDB4BC-4959-4CAA-9FD9-D520ECDCEDC7}" destId="{67A85703-91C9-484C-A9B3-2FFA42FBCC10}" srcOrd="0" destOrd="0" presId="urn:microsoft.com/office/officeart/2005/8/layout/process2"/>
    <dgm:cxn modelId="{35F6728E-20A7-4C04-A2F7-1C46A1C4CC02}" type="presParOf" srcId="{7AF72D24-4B62-4301-BB29-7F290DE0042D}" destId="{18A58E82-FD36-481B-809B-C2F30EC7FAC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26C01D-3A22-42CF-9108-4125E5F75229}" type="doc">
      <dgm:prSet loTypeId="urn:microsoft.com/office/officeart/2005/8/layout/target3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zh-TW" altLang="en-US"/>
        </a:p>
      </dgm:t>
    </dgm:pt>
    <dgm:pt modelId="{93BE8BEB-77B9-4D10-B97A-660853A7FD79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教專社群召集人</a:t>
          </a:r>
          <a:endParaRPr lang="zh-TW" altLang="en-US" b="1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53C958-CFCB-4EFA-868F-6695F89CB6F8}" type="parTrans" cxnId="{2F0C3735-A9A8-45F9-B20B-A5D0B57CB23A}">
      <dgm:prSet/>
      <dgm:spPr/>
      <dgm:t>
        <a:bodyPr/>
        <a:lstStyle/>
        <a:p>
          <a:endParaRPr lang="zh-TW" altLang="en-US"/>
        </a:p>
      </dgm:t>
    </dgm:pt>
    <dgm:pt modelId="{5CC62975-BBFF-4CF6-B72E-2579D9D35978}" type="sibTrans" cxnId="{2F0C3735-A9A8-45F9-B20B-A5D0B57CB23A}">
      <dgm:prSet/>
      <dgm:spPr/>
      <dgm:t>
        <a:bodyPr/>
        <a:lstStyle/>
        <a:p>
          <a:endParaRPr lang="zh-TW" altLang="en-US"/>
        </a:p>
      </dgm:t>
    </dgm:pt>
    <dgm:pt modelId="{DA8FC8B5-AE73-4D0F-B88C-5839F12E145E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各類講師培訓</a:t>
          </a:r>
          <a:endParaRPr lang="zh-TW" altLang="en-US" b="1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9B86FF6-0DB8-4139-A84A-306BDE885615}" type="parTrans" cxnId="{198B5067-FDA8-4DE2-B77E-7EC121B81469}">
      <dgm:prSet/>
      <dgm:spPr/>
      <dgm:t>
        <a:bodyPr/>
        <a:lstStyle/>
        <a:p>
          <a:endParaRPr lang="zh-TW" altLang="en-US"/>
        </a:p>
      </dgm:t>
    </dgm:pt>
    <dgm:pt modelId="{A04F0E0F-C155-4CD6-B8AF-27933F33C0F1}" type="sibTrans" cxnId="{198B5067-FDA8-4DE2-B77E-7EC121B81469}">
      <dgm:prSet/>
      <dgm:spPr/>
      <dgm:t>
        <a:bodyPr/>
        <a:lstStyle/>
        <a:p>
          <a:endParaRPr lang="zh-TW" altLang="en-US"/>
        </a:p>
      </dgm:t>
    </dgm:pt>
    <dgm:pt modelId="{01096F39-650F-4CA2-A337-DF52D8842E6D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輔導幹部共識營</a:t>
          </a:r>
          <a:endParaRPr lang="zh-TW" altLang="en-US" b="1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5AE51A-533F-49F3-A153-7DD4B638D202}" type="parTrans" cxnId="{2BA92258-FD42-459B-955A-CDB6DC2FACFF}">
      <dgm:prSet/>
      <dgm:spPr/>
      <dgm:t>
        <a:bodyPr/>
        <a:lstStyle/>
        <a:p>
          <a:endParaRPr lang="zh-TW" altLang="en-US"/>
        </a:p>
      </dgm:t>
    </dgm:pt>
    <dgm:pt modelId="{7DC9F77A-6620-49F0-8D29-573985284A51}" type="sibTrans" cxnId="{2BA92258-FD42-459B-955A-CDB6DC2FACFF}">
      <dgm:prSet/>
      <dgm:spPr/>
      <dgm:t>
        <a:bodyPr/>
        <a:lstStyle/>
        <a:p>
          <a:endParaRPr lang="zh-TW" altLang="en-US"/>
        </a:p>
      </dgm:t>
    </dgm:pt>
    <dgm:pt modelId="{C9DC1791-DCA5-439E-A065-21CE7BAAFE3F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校長教學領導</a:t>
          </a:r>
          <a:endParaRPr lang="zh-TW" altLang="en-US" b="1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E8DA9A-8E80-4B9E-8DA3-FF862F28D134}" type="parTrans" cxnId="{3E80BB52-1A91-4785-BA24-74808C18D3E8}">
      <dgm:prSet/>
      <dgm:spPr/>
      <dgm:t>
        <a:bodyPr/>
        <a:lstStyle/>
        <a:p>
          <a:endParaRPr lang="zh-TW" altLang="en-US"/>
        </a:p>
      </dgm:t>
    </dgm:pt>
    <dgm:pt modelId="{376A9DAF-CCB3-4C5A-9965-159E6C4C97D5}" type="sibTrans" cxnId="{3E80BB52-1A91-4785-BA24-74808C18D3E8}">
      <dgm:prSet/>
      <dgm:spPr/>
      <dgm:t>
        <a:bodyPr/>
        <a:lstStyle/>
        <a:p>
          <a:endParaRPr lang="zh-TW" altLang="en-US"/>
        </a:p>
      </dgm:t>
    </dgm:pt>
    <dgm:pt modelId="{20D36A52-58C0-4BE6-88AE-420360B41127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校長主任年度研習</a:t>
          </a:r>
          <a:endParaRPr lang="zh-TW" altLang="en-US" b="1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28D2CAF-1EE1-44D0-B278-2F7C0AEBB254}" type="parTrans" cxnId="{98003B64-D322-45AF-9387-0901BBB88FE1}">
      <dgm:prSet/>
      <dgm:spPr/>
    </dgm:pt>
    <dgm:pt modelId="{A877E0FD-F847-4722-ABDC-643B18C7D88C}" type="sibTrans" cxnId="{98003B64-D322-45AF-9387-0901BBB88FE1}">
      <dgm:prSet/>
      <dgm:spPr/>
    </dgm:pt>
    <dgm:pt modelId="{1B152F6F-211B-4DFB-8C21-6A5D75D88553}" type="pres">
      <dgm:prSet presAssocID="{9C26C01D-3A22-42CF-9108-4125E5F7522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04D9F16-FEF8-4C46-B739-63427F1682B1}" type="pres">
      <dgm:prSet presAssocID="{C9DC1791-DCA5-439E-A065-21CE7BAAFE3F}" presName="circle1" presStyleLbl="node1" presStyleIdx="0" presStyleCnt="5"/>
      <dgm:spPr/>
    </dgm:pt>
    <dgm:pt modelId="{4C66E5F8-3D57-4D62-8ABB-A7EE732D6B12}" type="pres">
      <dgm:prSet presAssocID="{C9DC1791-DCA5-439E-A065-21CE7BAAFE3F}" presName="space" presStyleCnt="0"/>
      <dgm:spPr/>
    </dgm:pt>
    <dgm:pt modelId="{385AD3C8-7A0F-42DF-B80E-F77B5761A3EE}" type="pres">
      <dgm:prSet presAssocID="{C9DC1791-DCA5-439E-A065-21CE7BAAFE3F}" presName="rect1" presStyleLbl="alignAcc1" presStyleIdx="0" presStyleCnt="5"/>
      <dgm:spPr/>
      <dgm:t>
        <a:bodyPr/>
        <a:lstStyle/>
        <a:p>
          <a:endParaRPr lang="zh-TW" altLang="en-US"/>
        </a:p>
      </dgm:t>
    </dgm:pt>
    <dgm:pt modelId="{80483860-CF77-40A5-BA27-32F80F9F5D95}" type="pres">
      <dgm:prSet presAssocID="{20D36A52-58C0-4BE6-88AE-420360B41127}" presName="vertSpace2" presStyleLbl="node1" presStyleIdx="0" presStyleCnt="5"/>
      <dgm:spPr/>
    </dgm:pt>
    <dgm:pt modelId="{0FF9F8C8-A221-42CF-A8E8-F9D232CD3B50}" type="pres">
      <dgm:prSet presAssocID="{20D36A52-58C0-4BE6-88AE-420360B41127}" presName="circle2" presStyleLbl="node1" presStyleIdx="1" presStyleCnt="5"/>
      <dgm:spPr/>
    </dgm:pt>
    <dgm:pt modelId="{84B257B8-AE10-4F3D-9622-F7A523CF07A1}" type="pres">
      <dgm:prSet presAssocID="{20D36A52-58C0-4BE6-88AE-420360B41127}" presName="rect2" presStyleLbl="alignAcc1" presStyleIdx="1" presStyleCnt="5"/>
      <dgm:spPr/>
      <dgm:t>
        <a:bodyPr/>
        <a:lstStyle/>
        <a:p>
          <a:endParaRPr lang="zh-TW" altLang="en-US"/>
        </a:p>
      </dgm:t>
    </dgm:pt>
    <dgm:pt modelId="{84F05F01-5948-401A-97E1-3B9206AC6A26}" type="pres">
      <dgm:prSet presAssocID="{93BE8BEB-77B9-4D10-B97A-660853A7FD79}" presName="vertSpace3" presStyleLbl="node1" presStyleIdx="1" presStyleCnt="5"/>
      <dgm:spPr/>
    </dgm:pt>
    <dgm:pt modelId="{C32DC230-3240-4C45-98B1-DCCDFE71D033}" type="pres">
      <dgm:prSet presAssocID="{93BE8BEB-77B9-4D10-B97A-660853A7FD79}" presName="circle3" presStyleLbl="node1" presStyleIdx="2" presStyleCnt="5"/>
      <dgm:spPr/>
    </dgm:pt>
    <dgm:pt modelId="{B5B70BAC-8D0D-48D5-960A-657A3FDAF32B}" type="pres">
      <dgm:prSet presAssocID="{93BE8BEB-77B9-4D10-B97A-660853A7FD79}" presName="rect3" presStyleLbl="alignAcc1" presStyleIdx="2" presStyleCnt="5"/>
      <dgm:spPr/>
      <dgm:t>
        <a:bodyPr/>
        <a:lstStyle/>
        <a:p>
          <a:endParaRPr lang="zh-TW" altLang="en-US"/>
        </a:p>
      </dgm:t>
    </dgm:pt>
    <dgm:pt modelId="{0D90AE64-7D09-407B-96EF-0D621339B5D6}" type="pres">
      <dgm:prSet presAssocID="{DA8FC8B5-AE73-4D0F-B88C-5839F12E145E}" presName="vertSpace4" presStyleLbl="node1" presStyleIdx="2" presStyleCnt="5"/>
      <dgm:spPr/>
    </dgm:pt>
    <dgm:pt modelId="{3F959136-6BA1-40CA-977B-0B7D5FE87E69}" type="pres">
      <dgm:prSet presAssocID="{DA8FC8B5-AE73-4D0F-B88C-5839F12E145E}" presName="circle4" presStyleLbl="node1" presStyleIdx="3" presStyleCnt="5"/>
      <dgm:spPr/>
    </dgm:pt>
    <dgm:pt modelId="{CDA8D725-C916-46E8-9838-01D33BCF510F}" type="pres">
      <dgm:prSet presAssocID="{DA8FC8B5-AE73-4D0F-B88C-5839F12E145E}" presName="rect4" presStyleLbl="alignAcc1" presStyleIdx="3" presStyleCnt="5"/>
      <dgm:spPr/>
      <dgm:t>
        <a:bodyPr/>
        <a:lstStyle/>
        <a:p>
          <a:endParaRPr lang="zh-TW" altLang="en-US"/>
        </a:p>
      </dgm:t>
    </dgm:pt>
    <dgm:pt modelId="{A71166A1-C561-41DE-8C20-7BE331FF74F0}" type="pres">
      <dgm:prSet presAssocID="{01096F39-650F-4CA2-A337-DF52D8842E6D}" presName="vertSpace5" presStyleLbl="node1" presStyleIdx="3" presStyleCnt="5"/>
      <dgm:spPr/>
    </dgm:pt>
    <dgm:pt modelId="{BFA30917-A13B-4C90-9BA6-3CF4FDB4FF9E}" type="pres">
      <dgm:prSet presAssocID="{01096F39-650F-4CA2-A337-DF52D8842E6D}" presName="circle5" presStyleLbl="node1" presStyleIdx="4" presStyleCnt="5"/>
      <dgm:spPr/>
    </dgm:pt>
    <dgm:pt modelId="{F6903AC5-1B00-4CE8-8CAA-8694764FBAF0}" type="pres">
      <dgm:prSet presAssocID="{01096F39-650F-4CA2-A337-DF52D8842E6D}" presName="rect5" presStyleLbl="alignAcc1" presStyleIdx="4" presStyleCnt="5"/>
      <dgm:spPr/>
      <dgm:t>
        <a:bodyPr/>
        <a:lstStyle/>
        <a:p>
          <a:endParaRPr lang="zh-TW" altLang="en-US"/>
        </a:p>
      </dgm:t>
    </dgm:pt>
    <dgm:pt modelId="{B9214E1A-0B3A-490B-A199-077CFBD5DF13}" type="pres">
      <dgm:prSet presAssocID="{C9DC1791-DCA5-439E-A065-21CE7BAAFE3F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64252B-C8BE-4C14-AB3F-BB17E1883C28}" type="pres">
      <dgm:prSet presAssocID="{20D36A52-58C0-4BE6-88AE-420360B41127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CA3B8B-2E8F-4FF6-A9AC-C229B64EB6E2}" type="pres">
      <dgm:prSet presAssocID="{93BE8BEB-77B9-4D10-B97A-660853A7FD79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5D38A7-932E-4648-AF2A-2BF5BEDD1BA9}" type="pres">
      <dgm:prSet presAssocID="{DA8FC8B5-AE73-4D0F-B88C-5839F12E145E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13D07F-741D-4654-98A9-A515136839FF}" type="pres">
      <dgm:prSet presAssocID="{01096F39-650F-4CA2-A337-DF52D8842E6D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E80BB52-1A91-4785-BA24-74808C18D3E8}" srcId="{9C26C01D-3A22-42CF-9108-4125E5F75229}" destId="{C9DC1791-DCA5-439E-A065-21CE7BAAFE3F}" srcOrd="0" destOrd="0" parTransId="{96E8DA9A-8E80-4B9E-8DA3-FF862F28D134}" sibTransId="{376A9DAF-CCB3-4C5A-9965-159E6C4C97D5}"/>
    <dgm:cxn modelId="{2A545BBD-15D8-4C14-8131-CAD2BF5E34BD}" type="presOf" srcId="{01096F39-650F-4CA2-A337-DF52D8842E6D}" destId="{F6903AC5-1B00-4CE8-8CAA-8694764FBAF0}" srcOrd="0" destOrd="0" presId="urn:microsoft.com/office/officeart/2005/8/layout/target3"/>
    <dgm:cxn modelId="{55A1AB16-FE04-4BF0-8ECE-34DD1BFDE98E}" type="presOf" srcId="{20D36A52-58C0-4BE6-88AE-420360B41127}" destId="{84B257B8-AE10-4F3D-9622-F7A523CF07A1}" srcOrd="0" destOrd="0" presId="urn:microsoft.com/office/officeart/2005/8/layout/target3"/>
    <dgm:cxn modelId="{98003B64-D322-45AF-9387-0901BBB88FE1}" srcId="{9C26C01D-3A22-42CF-9108-4125E5F75229}" destId="{20D36A52-58C0-4BE6-88AE-420360B41127}" srcOrd="1" destOrd="0" parTransId="{228D2CAF-1EE1-44D0-B278-2F7C0AEBB254}" sibTransId="{A877E0FD-F847-4722-ABDC-643B18C7D88C}"/>
    <dgm:cxn modelId="{4DB8FA10-AE28-4E01-8AFD-530CF6FBDE5C}" type="presOf" srcId="{C9DC1791-DCA5-439E-A065-21CE7BAAFE3F}" destId="{B9214E1A-0B3A-490B-A199-077CFBD5DF13}" srcOrd="1" destOrd="0" presId="urn:microsoft.com/office/officeart/2005/8/layout/target3"/>
    <dgm:cxn modelId="{0CCAAF84-B518-4B33-BED4-A5058AC15085}" type="presOf" srcId="{93BE8BEB-77B9-4D10-B97A-660853A7FD79}" destId="{B5B70BAC-8D0D-48D5-960A-657A3FDAF32B}" srcOrd="0" destOrd="0" presId="urn:microsoft.com/office/officeart/2005/8/layout/target3"/>
    <dgm:cxn modelId="{2F0C3735-A9A8-45F9-B20B-A5D0B57CB23A}" srcId="{9C26C01D-3A22-42CF-9108-4125E5F75229}" destId="{93BE8BEB-77B9-4D10-B97A-660853A7FD79}" srcOrd="2" destOrd="0" parTransId="{4A53C958-CFCB-4EFA-868F-6695F89CB6F8}" sibTransId="{5CC62975-BBFF-4CF6-B72E-2579D9D35978}"/>
    <dgm:cxn modelId="{BFB240CF-4390-4369-B29A-30978E81C4B3}" type="presOf" srcId="{93BE8BEB-77B9-4D10-B97A-660853A7FD79}" destId="{99CA3B8B-2E8F-4FF6-A9AC-C229B64EB6E2}" srcOrd="1" destOrd="0" presId="urn:microsoft.com/office/officeart/2005/8/layout/target3"/>
    <dgm:cxn modelId="{2BA92258-FD42-459B-955A-CDB6DC2FACFF}" srcId="{9C26C01D-3A22-42CF-9108-4125E5F75229}" destId="{01096F39-650F-4CA2-A337-DF52D8842E6D}" srcOrd="4" destOrd="0" parTransId="{0A5AE51A-533F-49F3-A153-7DD4B638D202}" sibTransId="{7DC9F77A-6620-49F0-8D29-573985284A51}"/>
    <dgm:cxn modelId="{699720B6-8139-49C9-915E-4401E4C48671}" type="presOf" srcId="{C9DC1791-DCA5-439E-A065-21CE7BAAFE3F}" destId="{385AD3C8-7A0F-42DF-B80E-F77B5761A3EE}" srcOrd="0" destOrd="0" presId="urn:microsoft.com/office/officeart/2005/8/layout/target3"/>
    <dgm:cxn modelId="{AC515DD6-639C-4998-B159-29F30671BC18}" type="presOf" srcId="{DA8FC8B5-AE73-4D0F-B88C-5839F12E145E}" destId="{CDA8D725-C916-46E8-9838-01D33BCF510F}" srcOrd="0" destOrd="0" presId="urn:microsoft.com/office/officeart/2005/8/layout/target3"/>
    <dgm:cxn modelId="{EF410473-EFCC-4DF3-AC39-BD8BF914126C}" type="presOf" srcId="{DA8FC8B5-AE73-4D0F-B88C-5839F12E145E}" destId="{1B5D38A7-932E-4648-AF2A-2BF5BEDD1BA9}" srcOrd="1" destOrd="0" presId="urn:microsoft.com/office/officeart/2005/8/layout/target3"/>
    <dgm:cxn modelId="{032E8B8A-E13E-42A2-A99E-43A0881BB979}" type="presOf" srcId="{9C26C01D-3A22-42CF-9108-4125E5F75229}" destId="{1B152F6F-211B-4DFB-8C21-6A5D75D88553}" srcOrd="0" destOrd="0" presId="urn:microsoft.com/office/officeart/2005/8/layout/target3"/>
    <dgm:cxn modelId="{8D7677C5-8B22-4CE1-B423-900880B03D60}" type="presOf" srcId="{01096F39-650F-4CA2-A337-DF52D8842E6D}" destId="{3813D07F-741D-4654-98A9-A515136839FF}" srcOrd="1" destOrd="0" presId="urn:microsoft.com/office/officeart/2005/8/layout/target3"/>
    <dgm:cxn modelId="{198B5067-FDA8-4DE2-B77E-7EC121B81469}" srcId="{9C26C01D-3A22-42CF-9108-4125E5F75229}" destId="{DA8FC8B5-AE73-4D0F-B88C-5839F12E145E}" srcOrd="3" destOrd="0" parTransId="{59B86FF6-0DB8-4139-A84A-306BDE885615}" sibTransId="{A04F0E0F-C155-4CD6-B8AF-27933F33C0F1}"/>
    <dgm:cxn modelId="{760A89A7-41D1-470F-8A9C-7D7484A53F64}" type="presOf" srcId="{20D36A52-58C0-4BE6-88AE-420360B41127}" destId="{D264252B-C8BE-4C14-AB3F-BB17E1883C28}" srcOrd="1" destOrd="0" presId="urn:microsoft.com/office/officeart/2005/8/layout/target3"/>
    <dgm:cxn modelId="{39F1FD24-0E1D-481D-9F58-5F01435AB957}" type="presParOf" srcId="{1B152F6F-211B-4DFB-8C21-6A5D75D88553}" destId="{D04D9F16-FEF8-4C46-B739-63427F1682B1}" srcOrd="0" destOrd="0" presId="urn:microsoft.com/office/officeart/2005/8/layout/target3"/>
    <dgm:cxn modelId="{BD36282E-0266-4AFE-9B92-8F129EA1D2D2}" type="presParOf" srcId="{1B152F6F-211B-4DFB-8C21-6A5D75D88553}" destId="{4C66E5F8-3D57-4D62-8ABB-A7EE732D6B12}" srcOrd="1" destOrd="0" presId="urn:microsoft.com/office/officeart/2005/8/layout/target3"/>
    <dgm:cxn modelId="{4DC6F0BC-8068-4882-8659-53EB83EB58AF}" type="presParOf" srcId="{1B152F6F-211B-4DFB-8C21-6A5D75D88553}" destId="{385AD3C8-7A0F-42DF-B80E-F77B5761A3EE}" srcOrd="2" destOrd="0" presId="urn:microsoft.com/office/officeart/2005/8/layout/target3"/>
    <dgm:cxn modelId="{ED454934-0932-402E-96B7-0061B2B3EFD8}" type="presParOf" srcId="{1B152F6F-211B-4DFB-8C21-6A5D75D88553}" destId="{80483860-CF77-40A5-BA27-32F80F9F5D95}" srcOrd="3" destOrd="0" presId="urn:microsoft.com/office/officeart/2005/8/layout/target3"/>
    <dgm:cxn modelId="{8CE30F14-8813-485F-8687-4646CF9B2DEF}" type="presParOf" srcId="{1B152F6F-211B-4DFB-8C21-6A5D75D88553}" destId="{0FF9F8C8-A221-42CF-A8E8-F9D232CD3B50}" srcOrd="4" destOrd="0" presId="urn:microsoft.com/office/officeart/2005/8/layout/target3"/>
    <dgm:cxn modelId="{37E85C4F-3FCE-4CAC-BF29-C82DD8947B0C}" type="presParOf" srcId="{1B152F6F-211B-4DFB-8C21-6A5D75D88553}" destId="{84B257B8-AE10-4F3D-9622-F7A523CF07A1}" srcOrd="5" destOrd="0" presId="urn:microsoft.com/office/officeart/2005/8/layout/target3"/>
    <dgm:cxn modelId="{8EC8C7C8-9619-45CE-AA3A-1C8EF286EFAC}" type="presParOf" srcId="{1B152F6F-211B-4DFB-8C21-6A5D75D88553}" destId="{84F05F01-5948-401A-97E1-3B9206AC6A26}" srcOrd="6" destOrd="0" presId="urn:microsoft.com/office/officeart/2005/8/layout/target3"/>
    <dgm:cxn modelId="{A0773BA8-13E2-4C50-8823-C34072191F07}" type="presParOf" srcId="{1B152F6F-211B-4DFB-8C21-6A5D75D88553}" destId="{C32DC230-3240-4C45-98B1-DCCDFE71D033}" srcOrd="7" destOrd="0" presId="urn:microsoft.com/office/officeart/2005/8/layout/target3"/>
    <dgm:cxn modelId="{7D73EAA0-9E82-4BD5-B07D-9D1C0E270614}" type="presParOf" srcId="{1B152F6F-211B-4DFB-8C21-6A5D75D88553}" destId="{B5B70BAC-8D0D-48D5-960A-657A3FDAF32B}" srcOrd="8" destOrd="0" presId="urn:microsoft.com/office/officeart/2005/8/layout/target3"/>
    <dgm:cxn modelId="{97950AE3-118F-441D-98DE-13A3BA384AD8}" type="presParOf" srcId="{1B152F6F-211B-4DFB-8C21-6A5D75D88553}" destId="{0D90AE64-7D09-407B-96EF-0D621339B5D6}" srcOrd="9" destOrd="0" presId="urn:microsoft.com/office/officeart/2005/8/layout/target3"/>
    <dgm:cxn modelId="{A1E2E947-4F01-4CD5-AF6F-D5B7A60EDC0E}" type="presParOf" srcId="{1B152F6F-211B-4DFB-8C21-6A5D75D88553}" destId="{3F959136-6BA1-40CA-977B-0B7D5FE87E69}" srcOrd="10" destOrd="0" presId="urn:microsoft.com/office/officeart/2005/8/layout/target3"/>
    <dgm:cxn modelId="{A7AD0726-1CBC-4A87-9779-E4A43F70D96A}" type="presParOf" srcId="{1B152F6F-211B-4DFB-8C21-6A5D75D88553}" destId="{CDA8D725-C916-46E8-9838-01D33BCF510F}" srcOrd="11" destOrd="0" presId="urn:microsoft.com/office/officeart/2005/8/layout/target3"/>
    <dgm:cxn modelId="{FB3FA6F8-8353-42D2-A7A2-837409214FC8}" type="presParOf" srcId="{1B152F6F-211B-4DFB-8C21-6A5D75D88553}" destId="{A71166A1-C561-41DE-8C20-7BE331FF74F0}" srcOrd="12" destOrd="0" presId="urn:microsoft.com/office/officeart/2005/8/layout/target3"/>
    <dgm:cxn modelId="{8DD71F00-ADC1-4334-BE45-237E8DD441A2}" type="presParOf" srcId="{1B152F6F-211B-4DFB-8C21-6A5D75D88553}" destId="{BFA30917-A13B-4C90-9BA6-3CF4FDB4FF9E}" srcOrd="13" destOrd="0" presId="urn:microsoft.com/office/officeart/2005/8/layout/target3"/>
    <dgm:cxn modelId="{D710A8F7-DEBD-4FA3-A799-336291389B7E}" type="presParOf" srcId="{1B152F6F-211B-4DFB-8C21-6A5D75D88553}" destId="{F6903AC5-1B00-4CE8-8CAA-8694764FBAF0}" srcOrd="14" destOrd="0" presId="urn:microsoft.com/office/officeart/2005/8/layout/target3"/>
    <dgm:cxn modelId="{8095590E-C685-4C37-BCE1-45C685D6B194}" type="presParOf" srcId="{1B152F6F-211B-4DFB-8C21-6A5D75D88553}" destId="{B9214E1A-0B3A-490B-A199-077CFBD5DF13}" srcOrd="15" destOrd="0" presId="urn:microsoft.com/office/officeart/2005/8/layout/target3"/>
    <dgm:cxn modelId="{0891B58C-8CD8-4740-8D89-213B397CDA5D}" type="presParOf" srcId="{1B152F6F-211B-4DFB-8C21-6A5D75D88553}" destId="{D264252B-C8BE-4C14-AB3F-BB17E1883C28}" srcOrd="16" destOrd="0" presId="urn:microsoft.com/office/officeart/2005/8/layout/target3"/>
    <dgm:cxn modelId="{BF1E41AC-3DDC-4515-9223-DBA5A0650BF7}" type="presParOf" srcId="{1B152F6F-211B-4DFB-8C21-6A5D75D88553}" destId="{99CA3B8B-2E8F-4FF6-A9AC-C229B64EB6E2}" srcOrd="17" destOrd="0" presId="urn:microsoft.com/office/officeart/2005/8/layout/target3"/>
    <dgm:cxn modelId="{E718BD4B-ACD2-4AF4-AC34-0771D34DCD70}" type="presParOf" srcId="{1B152F6F-211B-4DFB-8C21-6A5D75D88553}" destId="{1B5D38A7-932E-4648-AF2A-2BF5BEDD1BA9}" srcOrd="18" destOrd="0" presId="urn:microsoft.com/office/officeart/2005/8/layout/target3"/>
    <dgm:cxn modelId="{19472DFD-4E72-470A-B619-ED5044199972}" type="presParOf" srcId="{1B152F6F-211B-4DFB-8C21-6A5D75D88553}" destId="{3813D07F-741D-4654-98A9-A515136839FF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26C01D-3A22-42CF-9108-4125E5F75229}" type="doc">
      <dgm:prSet loTypeId="urn:microsoft.com/office/officeart/2005/8/layout/targe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zh-TW" altLang="en-US"/>
        </a:p>
      </dgm:t>
    </dgm:pt>
    <dgm:pt modelId="{93BE8BEB-77B9-4D10-B97A-660853A7FD79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教專中心行政人員研習</a:t>
          </a:r>
          <a:endParaRPr lang="zh-TW" altLang="en-US" b="1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53C958-CFCB-4EFA-868F-6695F89CB6F8}" type="parTrans" cxnId="{2F0C3735-A9A8-45F9-B20B-A5D0B57CB23A}">
      <dgm:prSet/>
      <dgm:spPr/>
      <dgm:t>
        <a:bodyPr/>
        <a:lstStyle/>
        <a:p>
          <a:endParaRPr lang="zh-TW" altLang="en-US"/>
        </a:p>
      </dgm:t>
    </dgm:pt>
    <dgm:pt modelId="{5CC62975-BBFF-4CF6-B72E-2579D9D35978}" type="sibTrans" cxnId="{2F0C3735-A9A8-45F9-B20B-A5D0B57CB23A}">
      <dgm:prSet/>
      <dgm:spPr/>
      <dgm:t>
        <a:bodyPr/>
        <a:lstStyle/>
        <a:p>
          <a:endParaRPr lang="zh-TW" altLang="en-US"/>
        </a:p>
      </dgm:t>
    </dgm:pt>
    <dgm:pt modelId="{568ABF72-8CFD-4F61-9FCD-182894655E5B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地方政府督學培訓營</a:t>
          </a:r>
          <a:endParaRPr lang="zh-TW" altLang="en-US" b="1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4DAC7E-6CC7-4175-9E94-F20B12E0F0F2}" type="parTrans" cxnId="{F539FA86-6CA5-4BB9-98C1-B70ED0069E02}">
      <dgm:prSet/>
      <dgm:spPr/>
      <dgm:t>
        <a:bodyPr/>
        <a:lstStyle/>
        <a:p>
          <a:endParaRPr lang="zh-TW" altLang="en-US"/>
        </a:p>
      </dgm:t>
    </dgm:pt>
    <dgm:pt modelId="{8956FC1B-E5D2-430D-BB22-8066332B3E24}" type="sibTrans" cxnId="{F539FA86-6CA5-4BB9-98C1-B70ED0069E02}">
      <dgm:prSet/>
      <dgm:spPr/>
      <dgm:t>
        <a:bodyPr/>
        <a:lstStyle/>
        <a:p>
          <a:endParaRPr lang="zh-TW" altLang="en-US"/>
        </a:p>
      </dgm:t>
    </dgm:pt>
    <dgm:pt modelId="{C9DC1791-DCA5-439E-A065-21CE7BAAFE3F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地方政府科長共識營</a:t>
          </a:r>
          <a:endParaRPr lang="zh-TW" altLang="en-US" b="1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E8DA9A-8E80-4B9E-8DA3-FF862F28D134}" type="parTrans" cxnId="{3E80BB52-1A91-4785-BA24-74808C18D3E8}">
      <dgm:prSet/>
      <dgm:spPr/>
      <dgm:t>
        <a:bodyPr/>
        <a:lstStyle/>
        <a:p>
          <a:endParaRPr lang="zh-TW" altLang="en-US"/>
        </a:p>
      </dgm:t>
    </dgm:pt>
    <dgm:pt modelId="{376A9DAF-CCB3-4C5A-9965-159E6C4C97D5}" type="sibTrans" cxnId="{3E80BB52-1A91-4785-BA24-74808C18D3E8}">
      <dgm:prSet/>
      <dgm:spPr/>
      <dgm:t>
        <a:bodyPr/>
        <a:lstStyle/>
        <a:p>
          <a:endParaRPr lang="zh-TW" altLang="en-US"/>
        </a:p>
      </dgm:t>
    </dgm:pt>
    <dgm:pt modelId="{16A7D6D6-E09C-48F3-93F3-7C99A7DFD7A1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推動會委員研習營</a:t>
          </a:r>
          <a:endParaRPr lang="zh-TW" altLang="en-US" b="1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C9E6E6-3721-47C7-9843-9D631F8AA15A}" type="parTrans" cxnId="{79D57D0A-D576-4650-A55A-3056D4F3CE2C}">
      <dgm:prSet/>
      <dgm:spPr/>
    </dgm:pt>
    <dgm:pt modelId="{5DDBEE67-6427-4A67-9E60-1E948506AE62}" type="sibTrans" cxnId="{79D57D0A-D576-4650-A55A-3056D4F3CE2C}">
      <dgm:prSet/>
      <dgm:spPr/>
    </dgm:pt>
    <dgm:pt modelId="{1B152F6F-211B-4DFB-8C21-6A5D75D88553}" type="pres">
      <dgm:prSet presAssocID="{9C26C01D-3A22-42CF-9108-4125E5F7522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243CB41-60EF-4980-BEEA-4D9FB3C6D068}" type="pres">
      <dgm:prSet presAssocID="{16A7D6D6-E09C-48F3-93F3-7C99A7DFD7A1}" presName="circle1" presStyleLbl="node1" presStyleIdx="0" presStyleCnt="4"/>
      <dgm:spPr/>
    </dgm:pt>
    <dgm:pt modelId="{D7AD6766-8AEF-4B66-A4EE-5E7206836EDA}" type="pres">
      <dgm:prSet presAssocID="{16A7D6D6-E09C-48F3-93F3-7C99A7DFD7A1}" presName="space" presStyleCnt="0"/>
      <dgm:spPr/>
    </dgm:pt>
    <dgm:pt modelId="{5D36A81C-BF8D-46F2-A423-5A7E878A0DBC}" type="pres">
      <dgm:prSet presAssocID="{16A7D6D6-E09C-48F3-93F3-7C99A7DFD7A1}" presName="rect1" presStyleLbl="alignAcc1" presStyleIdx="0" presStyleCnt="4"/>
      <dgm:spPr/>
      <dgm:t>
        <a:bodyPr/>
        <a:lstStyle/>
        <a:p>
          <a:endParaRPr lang="zh-TW" altLang="en-US"/>
        </a:p>
      </dgm:t>
    </dgm:pt>
    <dgm:pt modelId="{41B99CEE-A899-4FCA-80D8-ECB3AAE6E5F8}" type="pres">
      <dgm:prSet presAssocID="{C9DC1791-DCA5-439E-A065-21CE7BAAFE3F}" presName="vertSpace2" presStyleLbl="node1" presStyleIdx="0" presStyleCnt="4"/>
      <dgm:spPr/>
    </dgm:pt>
    <dgm:pt modelId="{E2CBD72F-1E75-42DD-9D5F-2FF8D28BE043}" type="pres">
      <dgm:prSet presAssocID="{C9DC1791-DCA5-439E-A065-21CE7BAAFE3F}" presName="circle2" presStyleLbl="node1" presStyleIdx="1" presStyleCnt="4"/>
      <dgm:spPr/>
    </dgm:pt>
    <dgm:pt modelId="{6605486A-40F4-4C9B-9DE2-F14281228321}" type="pres">
      <dgm:prSet presAssocID="{C9DC1791-DCA5-439E-A065-21CE7BAAFE3F}" presName="rect2" presStyleLbl="alignAcc1" presStyleIdx="1" presStyleCnt="4"/>
      <dgm:spPr/>
      <dgm:t>
        <a:bodyPr/>
        <a:lstStyle/>
        <a:p>
          <a:endParaRPr lang="zh-TW" altLang="en-US"/>
        </a:p>
      </dgm:t>
    </dgm:pt>
    <dgm:pt modelId="{DE156CFA-0767-4D76-A96E-4328678719C6}" type="pres">
      <dgm:prSet presAssocID="{568ABF72-8CFD-4F61-9FCD-182894655E5B}" presName="vertSpace3" presStyleLbl="node1" presStyleIdx="1" presStyleCnt="4"/>
      <dgm:spPr/>
    </dgm:pt>
    <dgm:pt modelId="{582B2356-1D7D-4796-8586-DA9D154A6083}" type="pres">
      <dgm:prSet presAssocID="{568ABF72-8CFD-4F61-9FCD-182894655E5B}" presName="circle3" presStyleLbl="node1" presStyleIdx="2" presStyleCnt="4"/>
      <dgm:spPr/>
    </dgm:pt>
    <dgm:pt modelId="{3F3306FA-4942-4DB6-BD6E-8A1C96137B14}" type="pres">
      <dgm:prSet presAssocID="{568ABF72-8CFD-4F61-9FCD-182894655E5B}" presName="rect3" presStyleLbl="alignAcc1" presStyleIdx="2" presStyleCnt="4"/>
      <dgm:spPr/>
      <dgm:t>
        <a:bodyPr/>
        <a:lstStyle/>
        <a:p>
          <a:endParaRPr lang="zh-TW" altLang="en-US"/>
        </a:p>
      </dgm:t>
    </dgm:pt>
    <dgm:pt modelId="{AA546E64-7B4E-408E-96A4-50856114A734}" type="pres">
      <dgm:prSet presAssocID="{93BE8BEB-77B9-4D10-B97A-660853A7FD79}" presName="vertSpace4" presStyleLbl="node1" presStyleIdx="2" presStyleCnt="4"/>
      <dgm:spPr/>
    </dgm:pt>
    <dgm:pt modelId="{B8543D21-F425-4BFB-AB2E-FC974905AE29}" type="pres">
      <dgm:prSet presAssocID="{93BE8BEB-77B9-4D10-B97A-660853A7FD79}" presName="circle4" presStyleLbl="node1" presStyleIdx="3" presStyleCnt="4"/>
      <dgm:spPr/>
    </dgm:pt>
    <dgm:pt modelId="{03906B4F-D15B-4527-A821-81AEBA912E8A}" type="pres">
      <dgm:prSet presAssocID="{93BE8BEB-77B9-4D10-B97A-660853A7FD79}" presName="rect4" presStyleLbl="alignAcc1" presStyleIdx="3" presStyleCnt="4"/>
      <dgm:spPr/>
      <dgm:t>
        <a:bodyPr/>
        <a:lstStyle/>
        <a:p>
          <a:endParaRPr lang="zh-TW" altLang="en-US"/>
        </a:p>
      </dgm:t>
    </dgm:pt>
    <dgm:pt modelId="{E7FA3E26-5B00-40BA-8CC7-B4F50A36774C}" type="pres">
      <dgm:prSet presAssocID="{16A7D6D6-E09C-48F3-93F3-7C99A7DFD7A1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5493AA-EF1F-4983-961B-CC08A8A2E3AA}" type="pres">
      <dgm:prSet presAssocID="{C9DC1791-DCA5-439E-A065-21CE7BAAFE3F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6FC3C3-5811-4BD2-9BE7-AFBF230060CB}" type="pres">
      <dgm:prSet presAssocID="{568ABF72-8CFD-4F61-9FCD-182894655E5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85920F-ECCB-4882-A7ED-7C71637D5005}" type="pres">
      <dgm:prSet presAssocID="{93BE8BEB-77B9-4D10-B97A-660853A7FD79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E80BB52-1A91-4785-BA24-74808C18D3E8}" srcId="{9C26C01D-3A22-42CF-9108-4125E5F75229}" destId="{C9DC1791-DCA5-439E-A065-21CE7BAAFE3F}" srcOrd="1" destOrd="0" parTransId="{96E8DA9A-8E80-4B9E-8DA3-FF862F28D134}" sibTransId="{376A9DAF-CCB3-4C5A-9965-159E6C4C97D5}"/>
    <dgm:cxn modelId="{9388E796-396B-417F-8AFB-2BF2E4AB8435}" type="presOf" srcId="{93BE8BEB-77B9-4D10-B97A-660853A7FD79}" destId="{03906B4F-D15B-4527-A821-81AEBA912E8A}" srcOrd="0" destOrd="0" presId="urn:microsoft.com/office/officeart/2005/8/layout/target3"/>
    <dgm:cxn modelId="{648DFCF1-581C-45C2-99D0-3C9B43B37805}" type="presOf" srcId="{16A7D6D6-E09C-48F3-93F3-7C99A7DFD7A1}" destId="{E7FA3E26-5B00-40BA-8CC7-B4F50A36774C}" srcOrd="1" destOrd="0" presId="urn:microsoft.com/office/officeart/2005/8/layout/target3"/>
    <dgm:cxn modelId="{AF0E4CB1-68EC-4E2C-94DE-7B404D5E4633}" type="presOf" srcId="{9C26C01D-3A22-42CF-9108-4125E5F75229}" destId="{1B152F6F-211B-4DFB-8C21-6A5D75D88553}" srcOrd="0" destOrd="0" presId="urn:microsoft.com/office/officeart/2005/8/layout/target3"/>
    <dgm:cxn modelId="{2F0C3735-A9A8-45F9-B20B-A5D0B57CB23A}" srcId="{9C26C01D-3A22-42CF-9108-4125E5F75229}" destId="{93BE8BEB-77B9-4D10-B97A-660853A7FD79}" srcOrd="3" destOrd="0" parTransId="{4A53C958-CFCB-4EFA-868F-6695F89CB6F8}" sibTransId="{5CC62975-BBFF-4CF6-B72E-2579D9D35978}"/>
    <dgm:cxn modelId="{0948FFD1-A1E0-4633-9239-7BC238485640}" type="presOf" srcId="{568ABF72-8CFD-4F61-9FCD-182894655E5B}" destId="{3F3306FA-4942-4DB6-BD6E-8A1C96137B14}" srcOrd="0" destOrd="0" presId="urn:microsoft.com/office/officeart/2005/8/layout/target3"/>
    <dgm:cxn modelId="{79D57D0A-D576-4650-A55A-3056D4F3CE2C}" srcId="{9C26C01D-3A22-42CF-9108-4125E5F75229}" destId="{16A7D6D6-E09C-48F3-93F3-7C99A7DFD7A1}" srcOrd="0" destOrd="0" parTransId="{94C9E6E6-3721-47C7-9843-9D631F8AA15A}" sibTransId="{5DDBEE67-6427-4A67-9E60-1E948506AE62}"/>
    <dgm:cxn modelId="{0FF51903-3DDB-4F47-9C66-0087110C7151}" type="presOf" srcId="{16A7D6D6-E09C-48F3-93F3-7C99A7DFD7A1}" destId="{5D36A81C-BF8D-46F2-A423-5A7E878A0DBC}" srcOrd="0" destOrd="0" presId="urn:microsoft.com/office/officeart/2005/8/layout/target3"/>
    <dgm:cxn modelId="{B4EF8582-724B-42DF-8A2C-56342789E0B8}" type="presOf" srcId="{C9DC1791-DCA5-439E-A065-21CE7BAAFE3F}" destId="{6605486A-40F4-4C9B-9DE2-F14281228321}" srcOrd="0" destOrd="0" presId="urn:microsoft.com/office/officeart/2005/8/layout/target3"/>
    <dgm:cxn modelId="{B1E039E1-67B6-4560-8EDD-06D269F07433}" type="presOf" srcId="{C9DC1791-DCA5-439E-A065-21CE7BAAFE3F}" destId="{3C5493AA-EF1F-4983-961B-CC08A8A2E3AA}" srcOrd="1" destOrd="0" presId="urn:microsoft.com/office/officeart/2005/8/layout/target3"/>
    <dgm:cxn modelId="{52091CA6-DDF1-4245-AE68-F965A991FBE8}" type="presOf" srcId="{568ABF72-8CFD-4F61-9FCD-182894655E5B}" destId="{276FC3C3-5811-4BD2-9BE7-AFBF230060CB}" srcOrd="1" destOrd="0" presId="urn:microsoft.com/office/officeart/2005/8/layout/target3"/>
    <dgm:cxn modelId="{F539FA86-6CA5-4BB9-98C1-B70ED0069E02}" srcId="{9C26C01D-3A22-42CF-9108-4125E5F75229}" destId="{568ABF72-8CFD-4F61-9FCD-182894655E5B}" srcOrd="2" destOrd="0" parTransId="{BA4DAC7E-6CC7-4175-9E94-F20B12E0F0F2}" sibTransId="{8956FC1B-E5D2-430D-BB22-8066332B3E24}"/>
    <dgm:cxn modelId="{A6C4C769-8F40-4030-A8B1-C9946F41A37D}" type="presOf" srcId="{93BE8BEB-77B9-4D10-B97A-660853A7FD79}" destId="{CA85920F-ECCB-4882-A7ED-7C71637D5005}" srcOrd="1" destOrd="0" presId="urn:microsoft.com/office/officeart/2005/8/layout/target3"/>
    <dgm:cxn modelId="{64E4632C-AF41-482E-B3CD-FA6D12E61479}" type="presParOf" srcId="{1B152F6F-211B-4DFB-8C21-6A5D75D88553}" destId="{3243CB41-60EF-4980-BEEA-4D9FB3C6D068}" srcOrd="0" destOrd="0" presId="urn:microsoft.com/office/officeart/2005/8/layout/target3"/>
    <dgm:cxn modelId="{6B8C49F6-7733-4DEE-A9B9-52A41AA57EA8}" type="presParOf" srcId="{1B152F6F-211B-4DFB-8C21-6A5D75D88553}" destId="{D7AD6766-8AEF-4B66-A4EE-5E7206836EDA}" srcOrd="1" destOrd="0" presId="urn:microsoft.com/office/officeart/2005/8/layout/target3"/>
    <dgm:cxn modelId="{7A8E4522-168B-4246-A1C8-690B2A3A812F}" type="presParOf" srcId="{1B152F6F-211B-4DFB-8C21-6A5D75D88553}" destId="{5D36A81C-BF8D-46F2-A423-5A7E878A0DBC}" srcOrd="2" destOrd="0" presId="urn:microsoft.com/office/officeart/2005/8/layout/target3"/>
    <dgm:cxn modelId="{96FD8D07-06BE-470A-8151-EBA812D8C90F}" type="presParOf" srcId="{1B152F6F-211B-4DFB-8C21-6A5D75D88553}" destId="{41B99CEE-A899-4FCA-80D8-ECB3AAE6E5F8}" srcOrd="3" destOrd="0" presId="urn:microsoft.com/office/officeart/2005/8/layout/target3"/>
    <dgm:cxn modelId="{CB815214-06E6-42C8-9603-0F1F8A95FCD0}" type="presParOf" srcId="{1B152F6F-211B-4DFB-8C21-6A5D75D88553}" destId="{E2CBD72F-1E75-42DD-9D5F-2FF8D28BE043}" srcOrd="4" destOrd="0" presId="urn:microsoft.com/office/officeart/2005/8/layout/target3"/>
    <dgm:cxn modelId="{FF5B5B72-A16A-4740-A17E-2578458EB95F}" type="presParOf" srcId="{1B152F6F-211B-4DFB-8C21-6A5D75D88553}" destId="{6605486A-40F4-4C9B-9DE2-F14281228321}" srcOrd="5" destOrd="0" presId="urn:microsoft.com/office/officeart/2005/8/layout/target3"/>
    <dgm:cxn modelId="{272DA797-7C07-4FBD-9404-E7FB51826F08}" type="presParOf" srcId="{1B152F6F-211B-4DFB-8C21-6A5D75D88553}" destId="{DE156CFA-0767-4D76-A96E-4328678719C6}" srcOrd="6" destOrd="0" presId="urn:microsoft.com/office/officeart/2005/8/layout/target3"/>
    <dgm:cxn modelId="{94F647F5-0F38-455F-88DF-678CB2F26F6D}" type="presParOf" srcId="{1B152F6F-211B-4DFB-8C21-6A5D75D88553}" destId="{582B2356-1D7D-4796-8586-DA9D154A6083}" srcOrd="7" destOrd="0" presId="urn:microsoft.com/office/officeart/2005/8/layout/target3"/>
    <dgm:cxn modelId="{E18A4F71-8D5D-45EA-B688-DF41C6A8214F}" type="presParOf" srcId="{1B152F6F-211B-4DFB-8C21-6A5D75D88553}" destId="{3F3306FA-4942-4DB6-BD6E-8A1C96137B14}" srcOrd="8" destOrd="0" presId="urn:microsoft.com/office/officeart/2005/8/layout/target3"/>
    <dgm:cxn modelId="{1A7DF0C3-B60F-4108-B9FB-53021D64B53C}" type="presParOf" srcId="{1B152F6F-211B-4DFB-8C21-6A5D75D88553}" destId="{AA546E64-7B4E-408E-96A4-50856114A734}" srcOrd="9" destOrd="0" presId="urn:microsoft.com/office/officeart/2005/8/layout/target3"/>
    <dgm:cxn modelId="{94B4F14C-5645-48A4-93AD-12E0CA0D2971}" type="presParOf" srcId="{1B152F6F-211B-4DFB-8C21-6A5D75D88553}" destId="{B8543D21-F425-4BFB-AB2E-FC974905AE29}" srcOrd="10" destOrd="0" presId="urn:microsoft.com/office/officeart/2005/8/layout/target3"/>
    <dgm:cxn modelId="{D59C9D0D-B24B-462D-8C91-AA0A9C921CFD}" type="presParOf" srcId="{1B152F6F-211B-4DFB-8C21-6A5D75D88553}" destId="{03906B4F-D15B-4527-A821-81AEBA912E8A}" srcOrd="11" destOrd="0" presId="urn:microsoft.com/office/officeart/2005/8/layout/target3"/>
    <dgm:cxn modelId="{A4C6690D-3941-43F3-8782-B7B39EF0350D}" type="presParOf" srcId="{1B152F6F-211B-4DFB-8C21-6A5D75D88553}" destId="{E7FA3E26-5B00-40BA-8CC7-B4F50A36774C}" srcOrd="12" destOrd="0" presId="urn:microsoft.com/office/officeart/2005/8/layout/target3"/>
    <dgm:cxn modelId="{27BB8076-4BDD-4379-9A51-997AA55A622C}" type="presParOf" srcId="{1B152F6F-211B-4DFB-8C21-6A5D75D88553}" destId="{3C5493AA-EF1F-4983-961B-CC08A8A2E3AA}" srcOrd="13" destOrd="0" presId="urn:microsoft.com/office/officeart/2005/8/layout/target3"/>
    <dgm:cxn modelId="{4FD0D9B8-7730-4BE0-867C-04FA60B83C6F}" type="presParOf" srcId="{1B152F6F-211B-4DFB-8C21-6A5D75D88553}" destId="{276FC3C3-5811-4BD2-9BE7-AFBF230060CB}" srcOrd="14" destOrd="0" presId="urn:microsoft.com/office/officeart/2005/8/layout/target3"/>
    <dgm:cxn modelId="{E7FB2CAE-BC40-42FA-AD25-AFE29BB6BCE0}" type="presParOf" srcId="{1B152F6F-211B-4DFB-8C21-6A5D75D88553}" destId="{CA85920F-ECCB-4882-A7ED-7C71637D5005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BADA6-C288-419F-A055-2CC2ADD97FE4}" type="doc">
      <dgm:prSet loTypeId="urn:microsoft.com/office/officeart/2005/8/layout/cycle1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57A3554E-A9E0-4051-B396-A5728D966F61}">
      <dgm:prSet phldrT="[文字]" custT="1"/>
      <dgm:spPr/>
      <dgm:t>
        <a:bodyPr/>
        <a:lstStyle/>
        <a:p>
          <a:r>
            <a:rPr lang="zh-TW" altLang="zh-TW" sz="3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計</a:t>
          </a:r>
          <a:r>
            <a:rPr lang="zh-TW" altLang="en-US" sz="3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畫</a:t>
          </a:r>
          <a:r>
            <a:rPr lang="zh-TW" altLang="zh-TW" sz="3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與</a:t>
          </a:r>
          <a:r>
            <a:rPr lang="en-US" altLang="zh-TW" sz="3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zh-TW" sz="3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準備性</a:t>
          </a:r>
          <a:endParaRPr lang="zh-TW" altLang="en-US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C55E719-F3C9-42D4-A955-A62D1B2CD3A7}" type="parTrans" cxnId="{BD33E99D-767C-466F-B2CB-16F96373A597}">
      <dgm:prSet/>
      <dgm:spPr/>
      <dgm:t>
        <a:bodyPr/>
        <a:lstStyle/>
        <a:p>
          <a:endParaRPr lang="zh-TW" altLang="en-US"/>
        </a:p>
      </dgm:t>
    </dgm:pt>
    <dgm:pt modelId="{6A12442B-DBC3-495F-A423-F856BE8FD718}" type="sibTrans" cxnId="{BD33E99D-767C-466F-B2CB-16F96373A597}">
      <dgm:prSet/>
      <dgm:spPr/>
      <dgm:t>
        <a:bodyPr/>
        <a:lstStyle/>
        <a:p>
          <a:endParaRPr lang="zh-TW" altLang="en-US"/>
        </a:p>
      </dgm:t>
    </dgm:pt>
    <dgm:pt modelId="{D31DAE82-41EA-4957-8811-ED669E8713E5}">
      <dgm:prSet phldrT="[文字]" custT="1"/>
      <dgm:spPr/>
      <dgm:t>
        <a:bodyPr/>
        <a:lstStyle/>
        <a:p>
          <a:r>
            <a:rPr lang="zh-TW" altLang="zh-TW" sz="3200" b="1" dirty="0" smtClean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反饋與</a:t>
          </a:r>
          <a:r>
            <a:rPr lang="en-US" altLang="zh-TW" sz="3200" b="1" dirty="0" smtClean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200" b="1" dirty="0" smtClean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zh-TW" sz="3200" b="1" dirty="0" smtClean="0">
              <a:solidFill>
                <a:schemeClr val="accent4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評價性</a:t>
          </a:r>
          <a:endParaRPr lang="zh-TW" altLang="en-US" sz="3200" b="1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5A31FBA-4EB0-4237-A2CC-2E45F73643DE}" type="parTrans" cxnId="{BB8C9A41-207C-4AE7-9FDF-28D8509184B8}">
      <dgm:prSet/>
      <dgm:spPr/>
      <dgm:t>
        <a:bodyPr/>
        <a:lstStyle/>
        <a:p>
          <a:endParaRPr lang="zh-TW" altLang="en-US"/>
        </a:p>
      </dgm:t>
    </dgm:pt>
    <dgm:pt modelId="{29FEFA63-BE69-44BB-8AA7-0D22DB110E6D}" type="sibTrans" cxnId="{BB8C9A41-207C-4AE7-9FDF-28D8509184B8}">
      <dgm:prSet/>
      <dgm:spPr/>
      <dgm:t>
        <a:bodyPr/>
        <a:lstStyle/>
        <a:p>
          <a:endParaRPr lang="zh-TW" altLang="en-US"/>
        </a:p>
      </dgm:t>
    </dgm:pt>
    <dgm:pt modelId="{1D655582-D56E-47A4-AB38-B89CCB2BD5BF}">
      <dgm:prSet phldrT="[文字]" custT="1"/>
      <dgm:spPr/>
      <dgm:t>
        <a:bodyPr/>
        <a:lstStyle/>
        <a:p>
          <a:r>
            <a:rPr lang="zh-TW" altLang="zh-TW" sz="3200" b="1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控制與</a:t>
          </a:r>
          <a:r>
            <a:rPr lang="en-US" altLang="zh-TW" sz="3200" b="1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200" b="1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zh-TW" sz="3200" b="1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調節性</a:t>
          </a:r>
          <a:endParaRPr lang="zh-TW" altLang="en-US" sz="3200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9E2DB4F-F790-44A3-AC16-619DE6128F61}" type="parTrans" cxnId="{A3038026-0DFA-424F-88C7-34E626D515B7}">
      <dgm:prSet/>
      <dgm:spPr/>
      <dgm:t>
        <a:bodyPr/>
        <a:lstStyle/>
        <a:p>
          <a:endParaRPr lang="zh-TW" altLang="en-US"/>
        </a:p>
      </dgm:t>
    </dgm:pt>
    <dgm:pt modelId="{98FB461F-497C-4AFB-9AE2-7AA9497AF6C5}" type="sibTrans" cxnId="{A3038026-0DFA-424F-88C7-34E626D515B7}">
      <dgm:prSet/>
      <dgm:spPr/>
      <dgm:t>
        <a:bodyPr/>
        <a:lstStyle/>
        <a:p>
          <a:endParaRPr lang="zh-TW" altLang="en-US"/>
        </a:p>
      </dgm:t>
    </dgm:pt>
    <dgm:pt modelId="{E26D6D51-C510-4ABA-A999-E60AEE82DE0C}">
      <dgm:prSet phldrT="[文字]" custT="1"/>
      <dgm:spPr/>
      <dgm:t>
        <a:bodyPr/>
        <a:lstStyle/>
        <a:p>
          <a:r>
            <a:rPr lang="zh-TW" altLang="zh-TW" sz="32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課後</a:t>
          </a:r>
          <a:r>
            <a: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zh-TW" sz="3200" b="1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反省性</a:t>
          </a:r>
          <a:endParaRPr lang="zh-TW" altLang="en-US" sz="32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65644D-FE33-4265-836C-F13C193F3A14}" type="parTrans" cxnId="{F92FF4DE-A3F5-49FA-A955-B487B1921506}">
      <dgm:prSet/>
      <dgm:spPr/>
      <dgm:t>
        <a:bodyPr/>
        <a:lstStyle/>
        <a:p>
          <a:endParaRPr lang="zh-TW" altLang="en-US"/>
        </a:p>
      </dgm:t>
    </dgm:pt>
    <dgm:pt modelId="{EFECCE7B-6320-430F-B83C-D10B57C13A6C}" type="sibTrans" cxnId="{F92FF4DE-A3F5-49FA-A955-B487B1921506}">
      <dgm:prSet/>
      <dgm:spPr/>
      <dgm:t>
        <a:bodyPr/>
        <a:lstStyle/>
        <a:p>
          <a:endParaRPr lang="zh-TW" altLang="en-US"/>
        </a:p>
      </dgm:t>
    </dgm:pt>
    <dgm:pt modelId="{8D000372-0D34-48CA-83EC-7DE62FB0F091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教與學</a:t>
          </a:r>
          <a:r>
            <a:rPr lang="en-US" altLang="zh-TW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實踐性</a:t>
          </a:r>
          <a:endParaRPr lang="zh-TW" altLang="en-US" sz="3200" b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863DCC-E420-4630-A738-2AF22F53D6D1}" type="parTrans" cxnId="{C8D065ED-D3CC-4B2B-BB68-B58BA5C419D1}">
      <dgm:prSet/>
      <dgm:spPr/>
      <dgm:t>
        <a:bodyPr/>
        <a:lstStyle/>
        <a:p>
          <a:endParaRPr lang="zh-TW" altLang="en-US"/>
        </a:p>
      </dgm:t>
    </dgm:pt>
    <dgm:pt modelId="{87343E4F-B6DF-433B-8AE8-6270B98B3517}" type="sibTrans" cxnId="{C8D065ED-D3CC-4B2B-BB68-B58BA5C419D1}">
      <dgm:prSet/>
      <dgm:spPr/>
      <dgm:t>
        <a:bodyPr/>
        <a:lstStyle/>
        <a:p>
          <a:endParaRPr lang="zh-TW" altLang="en-US"/>
        </a:p>
      </dgm:t>
    </dgm:pt>
    <dgm:pt modelId="{3DEE260A-B116-44F3-9D86-08D530A26174}" type="pres">
      <dgm:prSet presAssocID="{710BADA6-C288-419F-A055-2CC2ADD97F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958DC6C-334A-4F47-9949-4BAFE33EF141}" type="pres">
      <dgm:prSet presAssocID="{57A3554E-A9E0-4051-B396-A5728D966F61}" presName="dummy" presStyleCnt="0"/>
      <dgm:spPr/>
    </dgm:pt>
    <dgm:pt modelId="{94E62700-9061-4AE4-A45C-0BE82A33EE8C}" type="pres">
      <dgm:prSet presAssocID="{57A3554E-A9E0-4051-B396-A5728D966F61}" presName="node" presStyleLbl="revTx" presStyleIdx="0" presStyleCnt="5" custScaleX="1236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44A495-538E-403C-814A-A85BE2AF3105}" type="pres">
      <dgm:prSet presAssocID="{6A12442B-DBC3-495F-A423-F856BE8FD718}" presName="sibTrans" presStyleLbl="node1" presStyleIdx="0" presStyleCnt="5"/>
      <dgm:spPr/>
      <dgm:t>
        <a:bodyPr/>
        <a:lstStyle/>
        <a:p>
          <a:endParaRPr lang="zh-TW" altLang="en-US"/>
        </a:p>
      </dgm:t>
    </dgm:pt>
    <dgm:pt modelId="{1CD0D6BC-C34E-49FF-BF06-76C33737FD73}" type="pres">
      <dgm:prSet presAssocID="{8D000372-0D34-48CA-83EC-7DE62FB0F091}" presName="dummy" presStyleCnt="0"/>
      <dgm:spPr/>
    </dgm:pt>
    <dgm:pt modelId="{66E11276-FE76-4AFA-8D22-F5C676C8C93A}" type="pres">
      <dgm:prSet presAssocID="{8D000372-0D34-48CA-83EC-7DE62FB0F091}" presName="node" presStyleLbl="revTx" presStyleIdx="1" presStyleCnt="5" custScaleX="1537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3E84F1-4519-4B15-B9F1-5F5E12FD1A3F}" type="pres">
      <dgm:prSet presAssocID="{87343E4F-B6DF-433B-8AE8-6270B98B3517}" presName="sibTrans" presStyleLbl="node1" presStyleIdx="1" presStyleCnt="5"/>
      <dgm:spPr/>
      <dgm:t>
        <a:bodyPr/>
        <a:lstStyle/>
        <a:p>
          <a:endParaRPr lang="zh-TW" altLang="en-US"/>
        </a:p>
      </dgm:t>
    </dgm:pt>
    <dgm:pt modelId="{CB28A05F-46F3-4A02-88C2-295BBC047156}" type="pres">
      <dgm:prSet presAssocID="{D31DAE82-41EA-4957-8811-ED669E8713E5}" presName="dummy" presStyleCnt="0"/>
      <dgm:spPr/>
    </dgm:pt>
    <dgm:pt modelId="{9D1C65E3-C58C-4EB1-9F49-DD6FAAD650AF}" type="pres">
      <dgm:prSet presAssocID="{D31DAE82-41EA-4957-8811-ED669E8713E5}" presName="node" presStyleLbl="revTx" presStyleIdx="2" presStyleCnt="5" custScaleX="1403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930781-D1A5-4D04-864C-0C4734F0EB80}" type="pres">
      <dgm:prSet presAssocID="{29FEFA63-BE69-44BB-8AA7-0D22DB110E6D}" presName="sibTrans" presStyleLbl="node1" presStyleIdx="2" presStyleCnt="5"/>
      <dgm:spPr/>
      <dgm:t>
        <a:bodyPr/>
        <a:lstStyle/>
        <a:p>
          <a:endParaRPr lang="zh-TW" altLang="en-US"/>
        </a:p>
      </dgm:t>
    </dgm:pt>
    <dgm:pt modelId="{94587419-5D2B-4033-A483-13F746B25020}" type="pres">
      <dgm:prSet presAssocID="{1D655582-D56E-47A4-AB38-B89CCB2BD5BF}" presName="dummy" presStyleCnt="0"/>
      <dgm:spPr/>
    </dgm:pt>
    <dgm:pt modelId="{C02255F6-3ABF-42B8-AA29-B9D494D822B6}" type="pres">
      <dgm:prSet presAssocID="{1D655582-D56E-47A4-AB38-B89CCB2BD5BF}" presName="node" presStyleLbl="revTx" presStyleIdx="3" presStyleCnt="5" custScaleX="1617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9FA746-4E69-4925-91F2-AE4456760508}" type="pres">
      <dgm:prSet presAssocID="{98FB461F-497C-4AFB-9AE2-7AA9497AF6C5}" presName="sibTrans" presStyleLbl="node1" presStyleIdx="3" presStyleCnt="5"/>
      <dgm:spPr/>
      <dgm:t>
        <a:bodyPr/>
        <a:lstStyle/>
        <a:p>
          <a:endParaRPr lang="zh-TW" altLang="en-US"/>
        </a:p>
      </dgm:t>
    </dgm:pt>
    <dgm:pt modelId="{6862E4E3-C009-46E9-B8CB-62FB25D4D831}" type="pres">
      <dgm:prSet presAssocID="{E26D6D51-C510-4ABA-A999-E60AEE82DE0C}" presName="dummy" presStyleCnt="0"/>
      <dgm:spPr/>
    </dgm:pt>
    <dgm:pt modelId="{525F207B-6CF5-4ADC-B9B0-6CA1D28F8BD5}" type="pres">
      <dgm:prSet presAssocID="{E26D6D51-C510-4ABA-A999-E60AEE82DE0C}" presName="node" presStyleLbl="revTx" presStyleIdx="4" presStyleCnt="5" custScaleX="1175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C49CEA-DF2F-48B3-9A6C-F1438C708994}" type="pres">
      <dgm:prSet presAssocID="{EFECCE7B-6320-430F-B83C-D10B57C13A6C}" presName="sibTrans" presStyleLbl="node1" presStyleIdx="4" presStyleCnt="5"/>
      <dgm:spPr/>
      <dgm:t>
        <a:bodyPr/>
        <a:lstStyle/>
        <a:p>
          <a:endParaRPr lang="zh-TW" altLang="en-US"/>
        </a:p>
      </dgm:t>
    </dgm:pt>
  </dgm:ptLst>
  <dgm:cxnLst>
    <dgm:cxn modelId="{AD411E96-E129-4BF2-9DF0-F1DC60B9AE7D}" type="presOf" srcId="{29FEFA63-BE69-44BB-8AA7-0D22DB110E6D}" destId="{5A930781-D1A5-4D04-864C-0C4734F0EB80}" srcOrd="0" destOrd="0" presId="urn:microsoft.com/office/officeart/2005/8/layout/cycle1"/>
    <dgm:cxn modelId="{A3038026-0DFA-424F-88C7-34E626D515B7}" srcId="{710BADA6-C288-419F-A055-2CC2ADD97FE4}" destId="{1D655582-D56E-47A4-AB38-B89CCB2BD5BF}" srcOrd="3" destOrd="0" parTransId="{E9E2DB4F-F790-44A3-AC16-619DE6128F61}" sibTransId="{98FB461F-497C-4AFB-9AE2-7AA9497AF6C5}"/>
    <dgm:cxn modelId="{258428A2-998B-4098-95CE-58A5B5185D61}" type="presOf" srcId="{EFECCE7B-6320-430F-B83C-D10B57C13A6C}" destId="{E3C49CEA-DF2F-48B3-9A6C-F1438C708994}" srcOrd="0" destOrd="0" presId="urn:microsoft.com/office/officeart/2005/8/layout/cycle1"/>
    <dgm:cxn modelId="{CD7C8DD8-2762-40A8-A144-3581AC6D6497}" type="presOf" srcId="{E26D6D51-C510-4ABA-A999-E60AEE82DE0C}" destId="{525F207B-6CF5-4ADC-B9B0-6CA1D28F8BD5}" srcOrd="0" destOrd="0" presId="urn:microsoft.com/office/officeart/2005/8/layout/cycle1"/>
    <dgm:cxn modelId="{A3D892A8-CAE9-4295-BBFE-5322180670E3}" type="presOf" srcId="{1D655582-D56E-47A4-AB38-B89CCB2BD5BF}" destId="{C02255F6-3ABF-42B8-AA29-B9D494D822B6}" srcOrd="0" destOrd="0" presId="urn:microsoft.com/office/officeart/2005/8/layout/cycle1"/>
    <dgm:cxn modelId="{86F2125E-99D9-4937-BB40-97AC64635558}" type="presOf" srcId="{57A3554E-A9E0-4051-B396-A5728D966F61}" destId="{94E62700-9061-4AE4-A45C-0BE82A33EE8C}" srcOrd="0" destOrd="0" presId="urn:microsoft.com/office/officeart/2005/8/layout/cycle1"/>
    <dgm:cxn modelId="{7F731C1B-4A88-4A68-8C19-EA791B6E4139}" type="presOf" srcId="{87343E4F-B6DF-433B-8AE8-6270B98B3517}" destId="{FB3E84F1-4519-4B15-B9F1-5F5E12FD1A3F}" srcOrd="0" destOrd="0" presId="urn:microsoft.com/office/officeart/2005/8/layout/cycle1"/>
    <dgm:cxn modelId="{7DFE5B55-F086-48B3-BC38-881CF341624D}" type="presOf" srcId="{8D000372-0D34-48CA-83EC-7DE62FB0F091}" destId="{66E11276-FE76-4AFA-8D22-F5C676C8C93A}" srcOrd="0" destOrd="0" presId="urn:microsoft.com/office/officeart/2005/8/layout/cycle1"/>
    <dgm:cxn modelId="{BB8C9A41-207C-4AE7-9FDF-28D8509184B8}" srcId="{710BADA6-C288-419F-A055-2CC2ADD97FE4}" destId="{D31DAE82-41EA-4957-8811-ED669E8713E5}" srcOrd="2" destOrd="0" parTransId="{05A31FBA-4EB0-4237-A2CC-2E45F73643DE}" sibTransId="{29FEFA63-BE69-44BB-8AA7-0D22DB110E6D}"/>
    <dgm:cxn modelId="{0DEABD70-DCC4-4FA5-A818-50461B98FEE6}" type="presOf" srcId="{D31DAE82-41EA-4957-8811-ED669E8713E5}" destId="{9D1C65E3-C58C-4EB1-9F49-DD6FAAD650AF}" srcOrd="0" destOrd="0" presId="urn:microsoft.com/office/officeart/2005/8/layout/cycle1"/>
    <dgm:cxn modelId="{A7EA1708-0702-43AA-8682-D979001FCA97}" type="presOf" srcId="{6A12442B-DBC3-495F-A423-F856BE8FD718}" destId="{B244A495-538E-403C-814A-A85BE2AF3105}" srcOrd="0" destOrd="0" presId="urn:microsoft.com/office/officeart/2005/8/layout/cycle1"/>
    <dgm:cxn modelId="{F92FF4DE-A3F5-49FA-A955-B487B1921506}" srcId="{710BADA6-C288-419F-A055-2CC2ADD97FE4}" destId="{E26D6D51-C510-4ABA-A999-E60AEE82DE0C}" srcOrd="4" destOrd="0" parTransId="{BD65644D-FE33-4265-836C-F13C193F3A14}" sibTransId="{EFECCE7B-6320-430F-B83C-D10B57C13A6C}"/>
    <dgm:cxn modelId="{B9B4B8BE-EB66-4344-88CF-CFE543203414}" type="presOf" srcId="{710BADA6-C288-419F-A055-2CC2ADD97FE4}" destId="{3DEE260A-B116-44F3-9D86-08D530A26174}" srcOrd="0" destOrd="0" presId="urn:microsoft.com/office/officeart/2005/8/layout/cycle1"/>
    <dgm:cxn modelId="{C8D065ED-D3CC-4B2B-BB68-B58BA5C419D1}" srcId="{710BADA6-C288-419F-A055-2CC2ADD97FE4}" destId="{8D000372-0D34-48CA-83EC-7DE62FB0F091}" srcOrd="1" destOrd="0" parTransId="{7F863DCC-E420-4630-A738-2AF22F53D6D1}" sibTransId="{87343E4F-B6DF-433B-8AE8-6270B98B3517}"/>
    <dgm:cxn modelId="{BD33E99D-767C-466F-B2CB-16F96373A597}" srcId="{710BADA6-C288-419F-A055-2CC2ADD97FE4}" destId="{57A3554E-A9E0-4051-B396-A5728D966F61}" srcOrd="0" destOrd="0" parTransId="{AC55E719-F3C9-42D4-A955-A62D1B2CD3A7}" sibTransId="{6A12442B-DBC3-495F-A423-F856BE8FD718}"/>
    <dgm:cxn modelId="{1D760DE7-5CE0-436D-BE3E-A38304EFD8E4}" type="presOf" srcId="{98FB461F-497C-4AFB-9AE2-7AA9497AF6C5}" destId="{DA9FA746-4E69-4925-91F2-AE4456760508}" srcOrd="0" destOrd="0" presId="urn:microsoft.com/office/officeart/2005/8/layout/cycle1"/>
    <dgm:cxn modelId="{0AE7F50B-C41B-421F-AE65-74AEC94C427A}" type="presParOf" srcId="{3DEE260A-B116-44F3-9D86-08D530A26174}" destId="{8958DC6C-334A-4F47-9949-4BAFE33EF141}" srcOrd="0" destOrd="0" presId="urn:microsoft.com/office/officeart/2005/8/layout/cycle1"/>
    <dgm:cxn modelId="{5C7C4DCC-D495-4A1C-9C0F-CD2A4457B6F8}" type="presParOf" srcId="{3DEE260A-B116-44F3-9D86-08D530A26174}" destId="{94E62700-9061-4AE4-A45C-0BE82A33EE8C}" srcOrd="1" destOrd="0" presId="urn:microsoft.com/office/officeart/2005/8/layout/cycle1"/>
    <dgm:cxn modelId="{54930FE3-A7F1-497C-AF92-037CCB46D0AA}" type="presParOf" srcId="{3DEE260A-B116-44F3-9D86-08D530A26174}" destId="{B244A495-538E-403C-814A-A85BE2AF3105}" srcOrd="2" destOrd="0" presId="urn:microsoft.com/office/officeart/2005/8/layout/cycle1"/>
    <dgm:cxn modelId="{F0C7E3A2-DA1E-4B89-84FA-79AD692C7A30}" type="presParOf" srcId="{3DEE260A-B116-44F3-9D86-08D530A26174}" destId="{1CD0D6BC-C34E-49FF-BF06-76C33737FD73}" srcOrd="3" destOrd="0" presId="urn:microsoft.com/office/officeart/2005/8/layout/cycle1"/>
    <dgm:cxn modelId="{5464FF35-11C2-4F00-83C9-F291F23F2B36}" type="presParOf" srcId="{3DEE260A-B116-44F3-9D86-08D530A26174}" destId="{66E11276-FE76-4AFA-8D22-F5C676C8C93A}" srcOrd="4" destOrd="0" presId="urn:microsoft.com/office/officeart/2005/8/layout/cycle1"/>
    <dgm:cxn modelId="{874DA0CF-CDCC-4BE0-9658-5454377988A7}" type="presParOf" srcId="{3DEE260A-B116-44F3-9D86-08D530A26174}" destId="{FB3E84F1-4519-4B15-B9F1-5F5E12FD1A3F}" srcOrd="5" destOrd="0" presId="urn:microsoft.com/office/officeart/2005/8/layout/cycle1"/>
    <dgm:cxn modelId="{392745F3-A1F4-4C78-B13E-55734E9F056B}" type="presParOf" srcId="{3DEE260A-B116-44F3-9D86-08D530A26174}" destId="{CB28A05F-46F3-4A02-88C2-295BBC047156}" srcOrd="6" destOrd="0" presId="urn:microsoft.com/office/officeart/2005/8/layout/cycle1"/>
    <dgm:cxn modelId="{E2BDFD79-CB33-4014-BCA5-843072A0AD2C}" type="presParOf" srcId="{3DEE260A-B116-44F3-9D86-08D530A26174}" destId="{9D1C65E3-C58C-4EB1-9F49-DD6FAAD650AF}" srcOrd="7" destOrd="0" presId="urn:microsoft.com/office/officeart/2005/8/layout/cycle1"/>
    <dgm:cxn modelId="{287963E6-48CF-4507-9BB5-00BDD563FD49}" type="presParOf" srcId="{3DEE260A-B116-44F3-9D86-08D530A26174}" destId="{5A930781-D1A5-4D04-864C-0C4734F0EB80}" srcOrd="8" destOrd="0" presId="urn:microsoft.com/office/officeart/2005/8/layout/cycle1"/>
    <dgm:cxn modelId="{B9497D4C-CD2B-413C-BEC4-17A416589006}" type="presParOf" srcId="{3DEE260A-B116-44F3-9D86-08D530A26174}" destId="{94587419-5D2B-4033-A483-13F746B25020}" srcOrd="9" destOrd="0" presId="urn:microsoft.com/office/officeart/2005/8/layout/cycle1"/>
    <dgm:cxn modelId="{5B04A59B-3D40-42D1-9739-0BB0D332DA77}" type="presParOf" srcId="{3DEE260A-B116-44F3-9D86-08D530A26174}" destId="{C02255F6-3ABF-42B8-AA29-B9D494D822B6}" srcOrd="10" destOrd="0" presId="urn:microsoft.com/office/officeart/2005/8/layout/cycle1"/>
    <dgm:cxn modelId="{1DA76926-681E-4CA3-8FEE-AB05A8FAC503}" type="presParOf" srcId="{3DEE260A-B116-44F3-9D86-08D530A26174}" destId="{DA9FA746-4E69-4925-91F2-AE4456760508}" srcOrd="11" destOrd="0" presId="urn:microsoft.com/office/officeart/2005/8/layout/cycle1"/>
    <dgm:cxn modelId="{A1BC43F8-08CE-4873-9846-8F3F767678FF}" type="presParOf" srcId="{3DEE260A-B116-44F3-9D86-08D530A26174}" destId="{6862E4E3-C009-46E9-B8CB-62FB25D4D831}" srcOrd="12" destOrd="0" presId="urn:microsoft.com/office/officeart/2005/8/layout/cycle1"/>
    <dgm:cxn modelId="{31DC7132-621D-43CE-B7C0-3F31445CEEFE}" type="presParOf" srcId="{3DEE260A-B116-44F3-9D86-08D530A26174}" destId="{525F207B-6CF5-4ADC-B9B0-6CA1D28F8BD5}" srcOrd="13" destOrd="0" presId="urn:microsoft.com/office/officeart/2005/8/layout/cycle1"/>
    <dgm:cxn modelId="{960E5A79-6A8F-40E3-A800-1282667A2B6C}" type="presParOf" srcId="{3DEE260A-B116-44F3-9D86-08D530A26174}" destId="{E3C49CEA-DF2F-48B3-9A6C-F1438C70899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234595-8428-4950-B92D-7362C12F0AE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D227872A-B5B6-4CB4-8429-DE4A2691F220}">
      <dgm:prSet phldrT="[文字]" custT="1"/>
      <dgm:spPr/>
      <dgm:t>
        <a:bodyPr/>
        <a:lstStyle/>
        <a:p>
          <a:r>
            <a:rPr lang="zh-TW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提升教學實踐合理性</a:t>
          </a:r>
          <a:endParaRPr lang="zh-TW" alt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0096CEB-0E17-4CB0-9B4F-CC2AE1592D09}" type="parTrans" cxnId="{70B15B10-7F18-43EE-94D0-8D1D39394532}">
      <dgm:prSet/>
      <dgm:spPr/>
      <dgm:t>
        <a:bodyPr/>
        <a:lstStyle/>
        <a:p>
          <a:endParaRPr lang="zh-TW" altLang="en-US"/>
        </a:p>
      </dgm:t>
    </dgm:pt>
    <dgm:pt modelId="{10A54114-2A4F-4D21-BED4-1184E717D7B8}" type="sibTrans" cxnId="{70B15B10-7F18-43EE-94D0-8D1D39394532}">
      <dgm:prSet/>
      <dgm:spPr/>
      <dgm:t>
        <a:bodyPr/>
        <a:lstStyle/>
        <a:p>
          <a:endParaRPr lang="zh-TW" altLang="en-US"/>
        </a:p>
      </dgm:t>
    </dgm:pt>
    <dgm:pt modelId="{DC1CC35B-351B-46C1-80D4-0B9DA0AB5206}">
      <dgm:prSet phldrT="[文字]" custT="1"/>
      <dgm:spPr/>
      <dgm:t>
        <a:bodyPr/>
        <a:lstStyle/>
        <a:p>
          <a:r>
            <a:rPr lang="zh-TW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成為學習型專業教師</a:t>
          </a:r>
          <a:endParaRPr lang="zh-TW" alt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871BC3A-ED18-4BFB-9AC6-7B66259269EE}" type="parTrans" cxnId="{C38EF4AA-2784-4308-A1BA-F2194B314BD6}">
      <dgm:prSet/>
      <dgm:spPr/>
      <dgm:t>
        <a:bodyPr/>
        <a:lstStyle/>
        <a:p>
          <a:endParaRPr lang="zh-TW" altLang="en-US"/>
        </a:p>
      </dgm:t>
    </dgm:pt>
    <dgm:pt modelId="{31605DA1-8C00-42A7-8335-7E27BD90D6F4}" type="sibTrans" cxnId="{C38EF4AA-2784-4308-A1BA-F2194B314BD6}">
      <dgm:prSet/>
      <dgm:spPr/>
      <dgm:t>
        <a:bodyPr/>
        <a:lstStyle/>
        <a:p>
          <a:endParaRPr lang="zh-TW" altLang="en-US"/>
        </a:p>
      </dgm:t>
    </dgm:pt>
    <dgm:pt modelId="{26BEC5F4-9861-4C6A-9EE3-8FFCD1DAB64D}">
      <dgm:prSet phldrT="[文字]" custT="1"/>
      <dgm:spPr/>
      <dgm:t>
        <a:bodyPr/>
        <a:lstStyle/>
        <a:p>
          <a:r>
            <a:rPr lang="zh-TW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形塑教學的專業工作</a:t>
          </a:r>
          <a:endParaRPr lang="zh-TW" alt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46AA6D-D2EF-4944-BD2F-10AC67CD9696}" type="sibTrans" cxnId="{531A8DC9-A43F-47E0-BA38-68B7B359B3BA}">
      <dgm:prSet/>
      <dgm:spPr/>
      <dgm:t>
        <a:bodyPr/>
        <a:lstStyle/>
        <a:p>
          <a:endParaRPr lang="zh-TW" altLang="en-US"/>
        </a:p>
      </dgm:t>
    </dgm:pt>
    <dgm:pt modelId="{3F87D7D0-78F9-410C-A889-BBA1C2C7E530}" type="parTrans" cxnId="{531A8DC9-A43F-47E0-BA38-68B7B359B3BA}">
      <dgm:prSet/>
      <dgm:spPr/>
      <dgm:t>
        <a:bodyPr/>
        <a:lstStyle/>
        <a:p>
          <a:endParaRPr lang="zh-TW" altLang="en-US"/>
        </a:p>
      </dgm:t>
    </dgm:pt>
    <dgm:pt modelId="{8C840CE5-BC45-45F5-B0E7-F72FC13D7D9F}" type="pres">
      <dgm:prSet presAssocID="{98234595-8428-4950-B92D-7362C12F0A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5237B4D-E89F-4FEF-B15A-99CCDA8383D9}" type="pres">
      <dgm:prSet presAssocID="{D227872A-B5B6-4CB4-8429-DE4A2691F220}" presName="parentLin" presStyleCnt="0"/>
      <dgm:spPr/>
    </dgm:pt>
    <dgm:pt modelId="{8598DDFE-C289-463D-A21D-34ADE6ADBE1B}" type="pres">
      <dgm:prSet presAssocID="{D227872A-B5B6-4CB4-8429-DE4A2691F220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8C018BA0-93C5-4292-B749-700F05B20EFA}" type="pres">
      <dgm:prSet presAssocID="{D227872A-B5B6-4CB4-8429-DE4A2691F220}" presName="parentText" presStyleLbl="node1" presStyleIdx="0" presStyleCnt="3" custScaleX="128557" custLinFactNeighborX="37127" custLinFactNeighborY="378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12E4B1-5B0B-4295-9521-6969B41386EE}" type="pres">
      <dgm:prSet presAssocID="{D227872A-B5B6-4CB4-8429-DE4A2691F220}" presName="negativeSpace" presStyleCnt="0"/>
      <dgm:spPr/>
    </dgm:pt>
    <dgm:pt modelId="{24C767B5-1CEA-4326-A629-0A84C177D37C}" type="pres">
      <dgm:prSet presAssocID="{D227872A-B5B6-4CB4-8429-DE4A2691F220}" presName="childText" presStyleLbl="conFgAcc1" presStyleIdx="0" presStyleCnt="3" custScaleX="100000">
        <dgm:presLayoutVars>
          <dgm:bulletEnabled val="1"/>
        </dgm:presLayoutVars>
      </dgm:prSet>
      <dgm:spPr/>
    </dgm:pt>
    <dgm:pt modelId="{93DF945D-E911-4EC9-98D2-FF1FD5EDDE75}" type="pres">
      <dgm:prSet presAssocID="{10A54114-2A4F-4D21-BED4-1184E717D7B8}" presName="spaceBetweenRectangles" presStyleCnt="0"/>
      <dgm:spPr/>
    </dgm:pt>
    <dgm:pt modelId="{0126DB3A-700F-42AD-A80B-70CD5C0B38BE}" type="pres">
      <dgm:prSet presAssocID="{26BEC5F4-9861-4C6A-9EE3-8FFCD1DAB64D}" presName="parentLin" presStyleCnt="0"/>
      <dgm:spPr/>
    </dgm:pt>
    <dgm:pt modelId="{9E050D60-4FEE-4615-BC5A-655ECDD7D008}" type="pres">
      <dgm:prSet presAssocID="{26BEC5F4-9861-4C6A-9EE3-8FFCD1DAB64D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75F507CD-02FF-4E9F-9A44-9F23EC002445}" type="pres">
      <dgm:prSet presAssocID="{26BEC5F4-9861-4C6A-9EE3-8FFCD1DAB64D}" presName="parentText" presStyleLbl="node1" presStyleIdx="1" presStyleCnt="3" custScaleX="128557" custLinFactNeighborX="64706" custLinFactNeighborY="-1279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07929D-DCFE-42E0-B680-234DE15885EE}" type="pres">
      <dgm:prSet presAssocID="{26BEC5F4-9861-4C6A-9EE3-8FFCD1DAB64D}" presName="negativeSpace" presStyleCnt="0"/>
      <dgm:spPr/>
    </dgm:pt>
    <dgm:pt modelId="{772766DB-2A15-4B4C-949D-B8A7006D6F0F}" type="pres">
      <dgm:prSet presAssocID="{26BEC5F4-9861-4C6A-9EE3-8FFCD1DAB64D}" presName="childText" presStyleLbl="conFgAcc1" presStyleIdx="1" presStyleCnt="3" custScaleX="100000">
        <dgm:presLayoutVars>
          <dgm:bulletEnabled val="1"/>
        </dgm:presLayoutVars>
      </dgm:prSet>
      <dgm:spPr/>
    </dgm:pt>
    <dgm:pt modelId="{D633E3DE-F6B3-4F62-9952-D1FB8D24CFF3}" type="pres">
      <dgm:prSet presAssocID="{A546AA6D-D2EF-4944-BD2F-10AC67CD9696}" presName="spaceBetweenRectangles" presStyleCnt="0"/>
      <dgm:spPr/>
    </dgm:pt>
    <dgm:pt modelId="{C7994647-15EC-467A-B45B-18183D38EE17}" type="pres">
      <dgm:prSet presAssocID="{DC1CC35B-351B-46C1-80D4-0B9DA0AB5206}" presName="parentLin" presStyleCnt="0"/>
      <dgm:spPr/>
    </dgm:pt>
    <dgm:pt modelId="{871DE5F0-96DB-4107-B72C-C999999FCE29}" type="pres">
      <dgm:prSet presAssocID="{DC1CC35B-351B-46C1-80D4-0B9DA0AB5206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16FA09B5-A9BD-4BE9-A471-DA903A6E1A2A}" type="pres">
      <dgm:prSet presAssocID="{DC1CC35B-351B-46C1-80D4-0B9DA0AB5206}" presName="parentText" presStyleLbl="node1" presStyleIdx="2" presStyleCnt="3" custScaleX="128557" custLinFactNeighborX="64706" custLinFactNeighborY="-1279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A0F6A6-4A56-4EFD-BA09-097333DC555A}" type="pres">
      <dgm:prSet presAssocID="{DC1CC35B-351B-46C1-80D4-0B9DA0AB5206}" presName="negativeSpace" presStyleCnt="0"/>
      <dgm:spPr/>
    </dgm:pt>
    <dgm:pt modelId="{8E00B897-AA7C-4B43-B555-0DE1259EC6D1}" type="pres">
      <dgm:prSet presAssocID="{DC1CC35B-351B-46C1-80D4-0B9DA0AB52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0B15B10-7F18-43EE-94D0-8D1D39394532}" srcId="{98234595-8428-4950-B92D-7362C12F0AEE}" destId="{D227872A-B5B6-4CB4-8429-DE4A2691F220}" srcOrd="0" destOrd="0" parTransId="{40096CEB-0E17-4CB0-9B4F-CC2AE1592D09}" sibTransId="{10A54114-2A4F-4D21-BED4-1184E717D7B8}"/>
    <dgm:cxn modelId="{C38EF4AA-2784-4308-A1BA-F2194B314BD6}" srcId="{98234595-8428-4950-B92D-7362C12F0AEE}" destId="{DC1CC35B-351B-46C1-80D4-0B9DA0AB5206}" srcOrd="2" destOrd="0" parTransId="{6871BC3A-ED18-4BFB-9AC6-7B66259269EE}" sibTransId="{31605DA1-8C00-42A7-8335-7E27BD90D6F4}"/>
    <dgm:cxn modelId="{531A8DC9-A43F-47E0-BA38-68B7B359B3BA}" srcId="{98234595-8428-4950-B92D-7362C12F0AEE}" destId="{26BEC5F4-9861-4C6A-9EE3-8FFCD1DAB64D}" srcOrd="1" destOrd="0" parTransId="{3F87D7D0-78F9-410C-A889-BBA1C2C7E530}" sibTransId="{A546AA6D-D2EF-4944-BD2F-10AC67CD9696}"/>
    <dgm:cxn modelId="{B84453AE-1E78-466C-B21D-23F1CA638AA7}" type="presOf" srcId="{D227872A-B5B6-4CB4-8429-DE4A2691F220}" destId="{8C018BA0-93C5-4292-B749-700F05B20EFA}" srcOrd="1" destOrd="0" presId="urn:microsoft.com/office/officeart/2005/8/layout/list1"/>
    <dgm:cxn modelId="{F9B163D9-EA9E-4E54-9204-6D3DE656A4F9}" type="presOf" srcId="{DC1CC35B-351B-46C1-80D4-0B9DA0AB5206}" destId="{16FA09B5-A9BD-4BE9-A471-DA903A6E1A2A}" srcOrd="1" destOrd="0" presId="urn:microsoft.com/office/officeart/2005/8/layout/list1"/>
    <dgm:cxn modelId="{868B16C5-66F2-401B-ABC9-007691390ACE}" type="presOf" srcId="{26BEC5F4-9861-4C6A-9EE3-8FFCD1DAB64D}" destId="{75F507CD-02FF-4E9F-9A44-9F23EC002445}" srcOrd="1" destOrd="0" presId="urn:microsoft.com/office/officeart/2005/8/layout/list1"/>
    <dgm:cxn modelId="{10F84028-EF2E-448A-AD9C-F02A6560C129}" type="presOf" srcId="{D227872A-B5B6-4CB4-8429-DE4A2691F220}" destId="{8598DDFE-C289-463D-A21D-34ADE6ADBE1B}" srcOrd="0" destOrd="0" presId="urn:microsoft.com/office/officeart/2005/8/layout/list1"/>
    <dgm:cxn modelId="{35676468-F84F-4B7F-A309-2A0D2006A884}" type="presOf" srcId="{26BEC5F4-9861-4C6A-9EE3-8FFCD1DAB64D}" destId="{9E050D60-4FEE-4615-BC5A-655ECDD7D008}" srcOrd="0" destOrd="0" presId="urn:microsoft.com/office/officeart/2005/8/layout/list1"/>
    <dgm:cxn modelId="{9E41CDC0-59D0-421F-B244-33FB84E3718A}" type="presOf" srcId="{98234595-8428-4950-B92D-7362C12F0AEE}" destId="{8C840CE5-BC45-45F5-B0E7-F72FC13D7D9F}" srcOrd="0" destOrd="0" presId="urn:microsoft.com/office/officeart/2005/8/layout/list1"/>
    <dgm:cxn modelId="{1B9A918B-2C7F-4888-ABDE-90DF2BC0693A}" type="presOf" srcId="{DC1CC35B-351B-46C1-80D4-0B9DA0AB5206}" destId="{871DE5F0-96DB-4107-B72C-C999999FCE29}" srcOrd="0" destOrd="0" presId="urn:microsoft.com/office/officeart/2005/8/layout/list1"/>
    <dgm:cxn modelId="{8BB54292-3658-4184-85FC-C5FA2A7CE697}" type="presParOf" srcId="{8C840CE5-BC45-45F5-B0E7-F72FC13D7D9F}" destId="{15237B4D-E89F-4FEF-B15A-99CCDA8383D9}" srcOrd="0" destOrd="0" presId="urn:microsoft.com/office/officeart/2005/8/layout/list1"/>
    <dgm:cxn modelId="{2C366111-AB94-458D-BEB1-1CE9C74FE61E}" type="presParOf" srcId="{15237B4D-E89F-4FEF-B15A-99CCDA8383D9}" destId="{8598DDFE-C289-463D-A21D-34ADE6ADBE1B}" srcOrd="0" destOrd="0" presId="urn:microsoft.com/office/officeart/2005/8/layout/list1"/>
    <dgm:cxn modelId="{3086C43D-972E-4088-830A-B580F5169CFD}" type="presParOf" srcId="{15237B4D-E89F-4FEF-B15A-99CCDA8383D9}" destId="{8C018BA0-93C5-4292-B749-700F05B20EFA}" srcOrd="1" destOrd="0" presId="urn:microsoft.com/office/officeart/2005/8/layout/list1"/>
    <dgm:cxn modelId="{01818FA7-A308-4C4A-BA00-D7AEBB620D76}" type="presParOf" srcId="{8C840CE5-BC45-45F5-B0E7-F72FC13D7D9F}" destId="{D812E4B1-5B0B-4295-9521-6969B41386EE}" srcOrd="1" destOrd="0" presId="urn:microsoft.com/office/officeart/2005/8/layout/list1"/>
    <dgm:cxn modelId="{C7F8D10E-912F-4E48-9777-919E7C724ADD}" type="presParOf" srcId="{8C840CE5-BC45-45F5-B0E7-F72FC13D7D9F}" destId="{24C767B5-1CEA-4326-A629-0A84C177D37C}" srcOrd="2" destOrd="0" presId="urn:microsoft.com/office/officeart/2005/8/layout/list1"/>
    <dgm:cxn modelId="{84BFD358-D9D5-4973-9223-289E6BF0A495}" type="presParOf" srcId="{8C840CE5-BC45-45F5-B0E7-F72FC13D7D9F}" destId="{93DF945D-E911-4EC9-98D2-FF1FD5EDDE75}" srcOrd="3" destOrd="0" presId="urn:microsoft.com/office/officeart/2005/8/layout/list1"/>
    <dgm:cxn modelId="{8C9E1425-139A-4AB2-BC54-576FCA2939CA}" type="presParOf" srcId="{8C840CE5-BC45-45F5-B0E7-F72FC13D7D9F}" destId="{0126DB3A-700F-42AD-A80B-70CD5C0B38BE}" srcOrd="4" destOrd="0" presId="urn:microsoft.com/office/officeart/2005/8/layout/list1"/>
    <dgm:cxn modelId="{9ABD12E2-A864-4DF6-A8C0-895A87DD9346}" type="presParOf" srcId="{0126DB3A-700F-42AD-A80B-70CD5C0B38BE}" destId="{9E050D60-4FEE-4615-BC5A-655ECDD7D008}" srcOrd="0" destOrd="0" presId="urn:microsoft.com/office/officeart/2005/8/layout/list1"/>
    <dgm:cxn modelId="{678AC7FF-3E3D-46FC-92EA-57896E611CD4}" type="presParOf" srcId="{0126DB3A-700F-42AD-A80B-70CD5C0B38BE}" destId="{75F507CD-02FF-4E9F-9A44-9F23EC002445}" srcOrd="1" destOrd="0" presId="urn:microsoft.com/office/officeart/2005/8/layout/list1"/>
    <dgm:cxn modelId="{DB3EBAFC-1C5D-4A29-9B3C-2ECC7ACCFB8D}" type="presParOf" srcId="{8C840CE5-BC45-45F5-B0E7-F72FC13D7D9F}" destId="{3B07929D-DCFE-42E0-B680-234DE15885EE}" srcOrd="5" destOrd="0" presId="urn:microsoft.com/office/officeart/2005/8/layout/list1"/>
    <dgm:cxn modelId="{E08124A8-30C4-4C66-A5F6-721C0E425E7C}" type="presParOf" srcId="{8C840CE5-BC45-45F5-B0E7-F72FC13D7D9F}" destId="{772766DB-2A15-4B4C-949D-B8A7006D6F0F}" srcOrd="6" destOrd="0" presId="urn:microsoft.com/office/officeart/2005/8/layout/list1"/>
    <dgm:cxn modelId="{5D4F1776-CF04-4144-9F73-4F1A541FEEA8}" type="presParOf" srcId="{8C840CE5-BC45-45F5-B0E7-F72FC13D7D9F}" destId="{D633E3DE-F6B3-4F62-9952-D1FB8D24CFF3}" srcOrd="7" destOrd="0" presId="urn:microsoft.com/office/officeart/2005/8/layout/list1"/>
    <dgm:cxn modelId="{CD9BFB78-1E85-4CA6-A79D-6707E603FB93}" type="presParOf" srcId="{8C840CE5-BC45-45F5-B0E7-F72FC13D7D9F}" destId="{C7994647-15EC-467A-B45B-18183D38EE17}" srcOrd="8" destOrd="0" presId="urn:microsoft.com/office/officeart/2005/8/layout/list1"/>
    <dgm:cxn modelId="{8B58B2D8-5B76-4A0A-AF8A-5829FD1787FC}" type="presParOf" srcId="{C7994647-15EC-467A-B45B-18183D38EE17}" destId="{871DE5F0-96DB-4107-B72C-C999999FCE29}" srcOrd="0" destOrd="0" presId="urn:microsoft.com/office/officeart/2005/8/layout/list1"/>
    <dgm:cxn modelId="{7845D63D-71C7-4B40-9D0F-F6A8029E8485}" type="presParOf" srcId="{C7994647-15EC-467A-B45B-18183D38EE17}" destId="{16FA09B5-A9BD-4BE9-A471-DA903A6E1A2A}" srcOrd="1" destOrd="0" presId="urn:microsoft.com/office/officeart/2005/8/layout/list1"/>
    <dgm:cxn modelId="{F50971DB-8D54-4D9D-9082-25EB64DEDE7A}" type="presParOf" srcId="{8C840CE5-BC45-45F5-B0E7-F72FC13D7D9F}" destId="{41A0F6A6-4A56-4EFD-BA09-097333DC555A}" srcOrd="9" destOrd="0" presId="urn:microsoft.com/office/officeart/2005/8/layout/list1"/>
    <dgm:cxn modelId="{4104FDE8-DBDE-457F-BE64-C6131AB1AEFA}" type="presParOf" srcId="{8C840CE5-BC45-45F5-B0E7-F72FC13D7D9F}" destId="{8E00B897-AA7C-4B43-B555-0DE1259EC6D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E3D8BF-073C-4FFD-9C39-D9B5EB71C1C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AE90B2DB-7786-4F05-9888-8358E6EC3826}">
      <dgm:prSet phldrT="[文字]" custT="1"/>
      <dgm:spPr/>
      <dgm:t>
        <a:bodyPr/>
        <a:lstStyle/>
        <a:p>
          <a:pPr algn="ctr"/>
          <a:r>
            <a:rPr lang="zh-TW" altLang="en-US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規準討論</a:t>
          </a:r>
          <a:endParaRPr lang="zh-TW" altLang="en-US" sz="24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F41555-2AA9-4555-A49A-280FD535B311}" type="parTrans" cxnId="{6E8F0406-5417-4423-BA6A-F339AD23BBBD}">
      <dgm:prSet/>
      <dgm:spPr/>
      <dgm:t>
        <a:bodyPr/>
        <a:lstStyle/>
        <a:p>
          <a:endParaRPr lang="zh-TW" altLang="en-US"/>
        </a:p>
      </dgm:t>
    </dgm:pt>
    <dgm:pt modelId="{C59C43FC-52F3-4785-9EA6-077C45DBC906}" type="sibTrans" cxnId="{6E8F0406-5417-4423-BA6A-F339AD23BBBD}">
      <dgm:prSet/>
      <dgm:spPr/>
      <dgm:t>
        <a:bodyPr/>
        <a:lstStyle/>
        <a:p>
          <a:endParaRPr lang="zh-TW" altLang="en-US"/>
        </a:p>
      </dgm:t>
    </dgm:pt>
    <dgm:pt modelId="{4BA6EF85-4D75-449C-B9F9-1F1841ABFF2C}">
      <dgm:prSet phldrT="[文字]" custT="1"/>
      <dgm:spPr/>
      <dgm:t>
        <a:bodyPr/>
        <a:lstStyle/>
        <a:p>
          <a:pPr algn="ctr"/>
          <a:r>
            <a:rPr lang="zh-TW" altLang="en-US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教學觀察三部曲</a:t>
          </a:r>
          <a:endParaRPr lang="zh-TW" altLang="en-US" sz="24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9D5230-5F74-4155-A6EB-C129C3B37EAC}" type="parTrans" cxnId="{AC2A75C9-9A98-42CB-B356-93FB55F86A2D}">
      <dgm:prSet/>
      <dgm:spPr/>
      <dgm:t>
        <a:bodyPr/>
        <a:lstStyle/>
        <a:p>
          <a:endParaRPr lang="zh-TW" altLang="en-US"/>
        </a:p>
      </dgm:t>
    </dgm:pt>
    <dgm:pt modelId="{4DC6B23E-D8F0-43D0-943D-68A782DF63B2}" type="sibTrans" cxnId="{AC2A75C9-9A98-42CB-B356-93FB55F86A2D}">
      <dgm:prSet/>
      <dgm:spPr/>
      <dgm:t>
        <a:bodyPr/>
        <a:lstStyle/>
        <a:p>
          <a:endParaRPr lang="zh-TW" altLang="en-US"/>
        </a:p>
      </dgm:t>
    </dgm:pt>
    <dgm:pt modelId="{1A686362-B082-43B7-97FD-6015A87D1605}">
      <dgm:prSet phldrT="[文字]" custT="1"/>
      <dgm:spPr/>
      <dgm:t>
        <a:bodyPr/>
        <a:lstStyle/>
        <a:p>
          <a:pPr algn="ctr"/>
          <a:r>
            <a:rPr lang="zh-TW" altLang="en-US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教學檔案評量</a:t>
          </a:r>
          <a:endParaRPr lang="zh-TW" altLang="en-US" sz="24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53325F6-AD06-4CFD-A549-13E35CCC664A}" type="parTrans" cxnId="{D42C1CD8-B86C-4272-B3B3-BE5305C73D02}">
      <dgm:prSet/>
      <dgm:spPr/>
      <dgm:t>
        <a:bodyPr/>
        <a:lstStyle/>
        <a:p>
          <a:endParaRPr lang="zh-TW" altLang="en-US"/>
        </a:p>
      </dgm:t>
    </dgm:pt>
    <dgm:pt modelId="{79574076-587E-44B0-9653-4101B74E0682}" type="sibTrans" cxnId="{D42C1CD8-B86C-4272-B3B3-BE5305C73D02}">
      <dgm:prSet/>
      <dgm:spPr/>
      <dgm:t>
        <a:bodyPr/>
        <a:lstStyle/>
        <a:p>
          <a:endParaRPr lang="zh-TW" altLang="en-US"/>
        </a:p>
      </dgm:t>
    </dgm:pt>
    <dgm:pt modelId="{10B614F8-5AFE-4AE2-BB4A-B38282B10CD0}">
      <dgm:prSet phldrT="[文字]" custT="1"/>
      <dgm:spPr/>
      <dgm:t>
        <a:bodyPr/>
        <a:lstStyle/>
        <a:p>
          <a:pPr algn="ctr"/>
          <a:r>
            <a:rPr lang="zh-TW" altLang="en-US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教專專業學習社群</a:t>
          </a:r>
          <a:endParaRPr lang="zh-TW" altLang="en-US" sz="24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4A5270-E91B-4956-B6B2-D38505D9A9E2}" type="parTrans" cxnId="{E90FF6C6-45B1-44BB-8BF2-37A38A559D8B}">
      <dgm:prSet/>
      <dgm:spPr/>
      <dgm:t>
        <a:bodyPr/>
        <a:lstStyle/>
        <a:p>
          <a:endParaRPr lang="zh-TW" altLang="en-US"/>
        </a:p>
      </dgm:t>
    </dgm:pt>
    <dgm:pt modelId="{31118F5B-4BC4-4F34-B6D7-68F84DBA0C97}" type="sibTrans" cxnId="{E90FF6C6-45B1-44BB-8BF2-37A38A559D8B}">
      <dgm:prSet/>
      <dgm:spPr/>
      <dgm:t>
        <a:bodyPr/>
        <a:lstStyle/>
        <a:p>
          <a:endParaRPr lang="zh-TW" altLang="en-US"/>
        </a:p>
      </dgm:t>
    </dgm:pt>
    <dgm:pt modelId="{5E0446D8-0811-426C-9853-7B6379039F95}">
      <dgm:prSet phldrT="[文字]" custT="1"/>
      <dgm:spPr/>
      <dgm:t>
        <a:bodyPr/>
        <a:lstStyle/>
        <a:p>
          <a:pPr algn="ctr"/>
          <a:r>
            <a:rPr lang="zh-TW" altLang="en-US" sz="24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專業成長計畫</a:t>
          </a:r>
          <a:endParaRPr lang="zh-TW" altLang="en-US" sz="2400" b="1" dirty="0">
            <a:solidFill>
              <a:srgbClr val="00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07DFE3B-1855-46B8-97BF-0FD11913DDF5}" type="parTrans" cxnId="{68148DF2-895C-4844-B9C8-C66BE232CC3B}">
      <dgm:prSet/>
      <dgm:spPr/>
      <dgm:t>
        <a:bodyPr/>
        <a:lstStyle/>
        <a:p>
          <a:endParaRPr lang="zh-TW" altLang="en-US"/>
        </a:p>
      </dgm:t>
    </dgm:pt>
    <dgm:pt modelId="{E581DF6D-3D0A-47A4-8F02-90429588C77C}" type="sibTrans" cxnId="{68148DF2-895C-4844-B9C8-C66BE232CC3B}">
      <dgm:prSet/>
      <dgm:spPr/>
      <dgm:t>
        <a:bodyPr/>
        <a:lstStyle/>
        <a:p>
          <a:endParaRPr lang="zh-TW" altLang="en-US"/>
        </a:p>
      </dgm:t>
    </dgm:pt>
    <dgm:pt modelId="{CBDD377F-F346-493F-8637-DAFFBF70A6C4}" type="pres">
      <dgm:prSet presAssocID="{DCE3D8BF-073C-4FFD-9C39-D9B5EB71C1C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FC8E564-B657-4C0F-98DD-7F1CFD6AF7D5}" type="pres">
      <dgm:prSet presAssocID="{AE90B2DB-7786-4F05-9888-8358E6EC3826}" presName="composite" presStyleCnt="0"/>
      <dgm:spPr/>
    </dgm:pt>
    <dgm:pt modelId="{B4A95039-C000-45E3-A491-371B59031D29}" type="pres">
      <dgm:prSet presAssocID="{AE90B2DB-7786-4F05-9888-8358E6EC3826}" presName="LShape" presStyleLbl="alignNode1" presStyleIdx="0" presStyleCnt="9"/>
      <dgm:spPr/>
    </dgm:pt>
    <dgm:pt modelId="{3BCB2B3F-DFD1-49EC-A529-99278B399E49}" type="pres">
      <dgm:prSet presAssocID="{AE90B2DB-7786-4F05-9888-8358E6EC3826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E89531-C859-415D-A558-93920CEA99E6}" type="pres">
      <dgm:prSet presAssocID="{AE90B2DB-7786-4F05-9888-8358E6EC3826}" presName="Triangle" presStyleLbl="alignNode1" presStyleIdx="1" presStyleCnt="9"/>
      <dgm:spPr/>
    </dgm:pt>
    <dgm:pt modelId="{69D88108-FBB8-475D-ADBE-42B84C21CB18}" type="pres">
      <dgm:prSet presAssocID="{C59C43FC-52F3-4785-9EA6-077C45DBC906}" presName="sibTrans" presStyleCnt="0"/>
      <dgm:spPr/>
    </dgm:pt>
    <dgm:pt modelId="{923D1365-0013-4F53-B76F-6279892B4825}" type="pres">
      <dgm:prSet presAssocID="{C59C43FC-52F3-4785-9EA6-077C45DBC906}" presName="space" presStyleCnt="0"/>
      <dgm:spPr/>
    </dgm:pt>
    <dgm:pt modelId="{D0D8D69B-235E-472B-9234-590AC224195E}" type="pres">
      <dgm:prSet presAssocID="{4BA6EF85-4D75-449C-B9F9-1F1841ABFF2C}" presName="composite" presStyleCnt="0"/>
      <dgm:spPr/>
    </dgm:pt>
    <dgm:pt modelId="{95A58937-CA37-4AFE-8036-3C8CA6A1D26D}" type="pres">
      <dgm:prSet presAssocID="{4BA6EF85-4D75-449C-B9F9-1F1841ABFF2C}" presName="LShape" presStyleLbl="alignNode1" presStyleIdx="2" presStyleCnt="9"/>
      <dgm:spPr/>
    </dgm:pt>
    <dgm:pt modelId="{189383CA-9702-4871-9202-B9B78A6827F8}" type="pres">
      <dgm:prSet presAssocID="{4BA6EF85-4D75-449C-B9F9-1F1841ABFF2C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CD4144-7EDC-4954-9BA0-8D3E701BF1F8}" type="pres">
      <dgm:prSet presAssocID="{4BA6EF85-4D75-449C-B9F9-1F1841ABFF2C}" presName="Triangle" presStyleLbl="alignNode1" presStyleIdx="3" presStyleCnt="9"/>
      <dgm:spPr/>
    </dgm:pt>
    <dgm:pt modelId="{A0D9C953-B817-40FC-B57E-80AC9B5D8F52}" type="pres">
      <dgm:prSet presAssocID="{4DC6B23E-D8F0-43D0-943D-68A782DF63B2}" presName="sibTrans" presStyleCnt="0"/>
      <dgm:spPr/>
    </dgm:pt>
    <dgm:pt modelId="{6B43DC30-CB40-4D13-AB6A-5B70030C4B02}" type="pres">
      <dgm:prSet presAssocID="{4DC6B23E-D8F0-43D0-943D-68A782DF63B2}" presName="space" presStyleCnt="0"/>
      <dgm:spPr/>
    </dgm:pt>
    <dgm:pt modelId="{065D6F07-4C1C-4A98-A69E-2643194A6359}" type="pres">
      <dgm:prSet presAssocID="{1A686362-B082-43B7-97FD-6015A87D1605}" presName="composite" presStyleCnt="0"/>
      <dgm:spPr/>
    </dgm:pt>
    <dgm:pt modelId="{E3C00922-E45B-4038-A8AA-CEF5513866CB}" type="pres">
      <dgm:prSet presAssocID="{1A686362-B082-43B7-97FD-6015A87D1605}" presName="LShape" presStyleLbl="alignNode1" presStyleIdx="4" presStyleCnt="9"/>
      <dgm:spPr/>
    </dgm:pt>
    <dgm:pt modelId="{0A705B32-1A54-4444-9459-4FEEFE05A445}" type="pres">
      <dgm:prSet presAssocID="{1A686362-B082-43B7-97FD-6015A87D1605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FE5E8E-5A3C-4DB2-9F52-CFD412D49352}" type="pres">
      <dgm:prSet presAssocID="{1A686362-B082-43B7-97FD-6015A87D1605}" presName="Triangle" presStyleLbl="alignNode1" presStyleIdx="5" presStyleCnt="9"/>
      <dgm:spPr/>
    </dgm:pt>
    <dgm:pt modelId="{2346E3FB-27DB-45AA-8515-9BBDFD1F3CF2}" type="pres">
      <dgm:prSet presAssocID="{79574076-587E-44B0-9653-4101B74E0682}" presName="sibTrans" presStyleCnt="0"/>
      <dgm:spPr/>
    </dgm:pt>
    <dgm:pt modelId="{50749F61-B2E0-4CFA-BC98-6B84F60F6AED}" type="pres">
      <dgm:prSet presAssocID="{79574076-587E-44B0-9653-4101B74E0682}" presName="space" presStyleCnt="0"/>
      <dgm:spPr/>
    </dgm:pt>
    <dgm:pt modelId="{AE669958-DAA5-4F08-B329-B19498888D39}" type="pres">
      <dgm:prSet presAssocID="{10B614F8-5AFE-4AE2-BB4A-B38282B10CD0}" presName="composite" presStyleCnt="0"/>
      <dgm:spPr/>
    </dgm:pt>
    <dgm:pt modelId="{15AC609A-B560-42FD-9E98-C827E9A52513}" type="pres">
      <dgm:prSet presAssocID="{10B614F8-5AFE-4AE2-BB4A-B38282B10CD0}" presName="LShape" presStyleLbl="alignNode1" presStyleIdx="6" presStyleCnt="9" custLinFactNeighborX="-3366" custLinFactNeighborY="-13981"/>
      <dgm:spPr/>
    </dgm:pt>
    <dgm:pt modelId="{209C1AE5-D1FC-4220-B3EE-8E0F28495A6F}" type="pres">
      <dgm:prSet presAssocID="{10B614F8-5AFE-4AE2-BB4A-B38282B10CD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89D5A6-87C4-4B37-9D45-AE3030641639}" type="pres">
      <dgm:prSet presAssocID="{10B614F8-5AFE-4AE2-BB4A-B38282B10CD0}" presName="Triangle" presStyleLbl="alignNode1" presStyleIdx="7" presStyleCnt="9"/>
      <dgm:spPr/>
    </dgm:pt>
    <dgm:pt modelId="{74B18A93-E3F6-4AEC-B189-088058577175}" type="pres">
      <dgm:prSet presAssocID="{31118F5B-4BC4-4F34-B6D7-68F84DBA0C97}" presName="sibTrans" presStyleCnt="0"/>
      <dgm:spPr/>
    </dgm:pt>
    <dgm:pt modelId="{29EE6C08-F5D0-4B89-B7D3-CF9FBD23FCCC}" type="pres">
      <dgm:prSet presAssocID="{31118F5B-4BC4-4F34-B6D7-68F84DBA0C97}" presName="space" presStyleCnt="0"/>
      <dgm:spPr/>
    </dgm:pt>
    <dgm:pt modelId="{58157FCF-2553-421C-A328-A41CECD85BCF}" type="pres">
      <dgm:prSet presAssocID="{5E0446D8-0811-426C-9853-7B6379039F95}" presName="composite" presStyleCnt="0"/>
      <dgm:spPr/>
    </dgm:pt>
    <dgm:pt modelId="{C768146D-5B10-4605-B265-1E6DCC48FB0F}" type="pres">
      <dgm:prSet presAssocID="{5E0446D8-0811-426C-9853-7B6379039F95}" presName="LShape" presStyleLbl="alignNode1" presStyleIdx="8" presStyleCnt="9" custLinFactNeighborX="-3675" custLinFactNeighborY="-12771"/>
      <dgm:spPr/>
    </dgm:pt>
    <dgm:pt modelId="{D87EA2CF-A3F8-454A-B55E-BD95C9D36F31}" type="pres">
      <dgm:prSet presAssocID="{5E0446D8-0811-426C-9853-7B6379039F9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C2A75C9-9A98-42CB-B356-93FB55F86A2D}" srcId="{DCE3D8BF-073C-4FFD-9C39-D9B5EB71C1CC}" destId="{4BA6EF85-4D75-449C-B9F9-1F1841ABFF2C}" srcOrd="1" destOrd="0" parTransId="{8A9D5230-5F74-4155-A6EB-C129C3B37EAC}" sibTransId="{4DC6B23E-D8F0-43D0-943D-68A782DF63B2}"/>
    <dgm:cxn modelId="{A628A111-06EB-4BB7-87FC-D0B4C415405D}" type="presOf" srcId="{5E0446D8-0811-426C-9853-7B6379039F95}" destId="{D87EA2CF-A3F8-454A-B55E-BD95C9D36F31}" srcOrd="0" destOrd="0" presId="urn:microsoft.com/office/officeart/2009/3/layout/StepUpProcess"/>
    <dgm:cxn modelId="{D42C1CD8-B86C-4272-B3B3-BE5305C73D02}" srcId="{DCE3D8BF-073C-4FFD-9C39-D9B5EB71C1CC}" destId="{1A686362-B082-43B7-97FD-6015A87D1605}" srcOrd="2" destOrd="0" parTransId="{D53325F6-AD06-4CFD-A549-13E35CCC664A}" sibTransId="{79574076-587E-44B0-9653-4101B74E0682}"/>
    <dgm:cxn modelId="{A7F8B6F0-BFD6-4C41-BFAE-7CEC7C9880A8}" type="presOf" srcId="{4BA6EF85-4D75-449C-B9F9-1F1841ABFF2C}" destId="{189383CA-9702-4871-9202-B9B78A6827F8}" srcOrd="0" destOrd="0" presId="urn:microsoft.com/office/officeart/2009/3/layout/StepUpProcess"/>
    <dgm:cxn modelId="{E90FF6C6-45B1-44BB-8BF2-37A38A559D8B}" srcId="{DCE3D8BF-073C-4FFD-9C39-D9B5EB71C1CC}" destId="{10B614F8-5AFE-4AE2-BB4A-B38282B10CD0}" srcOrd="3" destOrd="0" parTransId="{4D4A5270-E91B-4956-B6B2-D38505D9A9E2}" sibTransId="{31118F5B-4BC4-4F34-B6D7-68F84DBA0C97}"/>
    <dgm:cxn modelId="{1EA4304F-2800-44EA-9213-F36E95D52FE8}" type="presOf" srcId="{10B614F8-5AFE-4AE2-BB4A-B38282B10CD0}" destId="{209C1AE5-D1FC-4220-B3EE-8E0F28495A6F}" srcOrd="0" destOrd="0" presId="urn:microsoft.com/office/officeart/2009/3/layout/StepUpProcess"/>
    <dgm:cxn modelId="{7FDCF709-72BB-4983-99AB-EBCA95A20815}" type="presOf" srcId="{AE90B2DB-7786-4F05-9888-8358E6EC3826}" destId="{3BCB2B3F-DFD1-49EC-A529-99278B399E49}" srcOrd="0" destOrd="0" presId="urn:microsoft.com/office/officeart/2009/3/layout/StepUpProcess"/>
    <dgm:cxn modelId="{7FA3F453-8D5E-4FA3-971D-36C0C13F9B32}" type="presOf" srcId="{1A686362-B082-43B7-97FD-6015A87D1605}" destId="{0A705B32-1A54-4444-9459-4FEEFE05A445}" srcOrd="0" destOrd="0" presId="urn:microsoft.com/office/officeart/2009/3/layout/StepUpProcess"/>
    <dgm:cxn modelId="{68148DF2-895C-4844-B9C8-C66BE232CC3B}" srcId="{DCE3D8BF-073C-4FFD-9C39-D9B5EB71C1CC}" destId="{5E0446D8-0811-426C-9853-7B6379039F95}" srcOrd="4" destOrd="0" parTransId="{207DFE3B-1855-46B8-97BF-0FD11913DDF5}" sibTransId="{E581DF6D-3D0A-47A4-8F02-90429588C77C}"/>
    <dgm:cxn modelId="{6E8F0406-5417-4423-BA6A-F339AD23BBBD}" srcId="{DCE3D8BF-073C-4FFD-9C39-D9B5EB71C1CC}" destId="{AE90B2DB-7786-4F05-9888-8358E6EC3826}" srcOrd="0" destOrd="0" parTransId="{71F41555-2AA9-4555-A49A-280FD535B311}" sibTransId="{C59C43FC-52F3-4785-9EA6-077C45DBC906}"/>
    <dgm:cxn modelId="{7A75562A-899B-44EA-A7E6-CCED39316342}" type="presOf" srcId="{DCE3D8BF-073C-4FFD-9C39-D9B5EB71C1CC}" destId="{CBDD377F-F346-493F-8637-DAFFBF70A6C4}" srcOrd="0" destOrd="0" presId="urn:microsoft.com/office/officeart/2009/3/layout/StepUpProcess"/>
    <dgm:cxn modelId="{3BB32850-25EB-495B-A1DC-A70FAC491E6E}" type="presParOf" srcId="{CBDD377F-F346-493F-8637-DAFFBF70A6C4}" destId="{0FC8E564-B657-4C0F-98DD-7F1CFD6AF7D5}" srcOrd="0" destOrd="0" presId="urn:microsoft.com/office/officeart/2009/3/layout/StepUpProcess"/>
    <dgm:cxn modelId="{D6686233-F3C5-4D1B-9F51-2CD2FD5CFE6B}" type="presParOf" srcId="{0FC8E564-B657-4C0F-98DD-7F1CFD6AF7D5}" destId="{B4A95039-C000-45E3-A491-371B59031D29}" srcOrd="0" destOrd="0" presId="urn:microsoft.com/office/officeart/2009/3/layout/StepUpProcess"/>
    <dgm:cxn modelId="{776530A9-2F03-4D51-A904-B71AD51606B2}" type="presParOf" srcId="{0FC8E564-B657-4C0F-98DD-7F1CFD6AF7D5}" destId="{3BCB2B3F-DFD1-49EC-A529-99278B399E49}" srcOrd="1" destOrd="0" presId="urn:microsoft.com/office/officeart/2009/3/layout/StepUpProcess"/>
    <dgm:cxn modelId="{80427D9A-C982-4FB9-8274-D65DBC4D2E93}" type="presParOf" srcId="{0FC8E564-B657-4C0F-98DD-7F1CFD6AF7D5}" destId="{6BE89531-C859-415D-A558-93920CEA99E6}" srcOrd="2" destOrd="0" presId="urn:microsoft.com/office/officeart/2009/3/layout/StepUpProcess"/>
    <dgm:cxn modelId="{25D9B354-C294-40B5-AD15-71C8C9A2FE9D}" type="presParOf" srcId="{CBDD377F-F346-493F-8637-DAFFBF70A6C4}" destId="{69D88108-FBB8-475D-ADBE-42B84C21CB18}" srcOrd="1" destOrd="0" presId="urn:microsoft.com/office/officeart/2009/3/layout/StepUpProcess"/>
    <dgm:cxn modelId="{123CC26B-B7CF-44C8-84AF-86F2DD3694EC}" type="presParOf" srcId="{69D88108-FBB8-475D-ADBE-42B84C21CB18}" destId="{923D1365-0013-4F53-B76F-6279892B4825}" srcOrd="0" destOrd="0" presId="urn:microsoft.com/office/officeart/2009/3/layout/StepUpProcess"/>
    <dgm:cxn modelId="{82D5CEEB-2EF9-4C6F-89E2-277E0C1F3E89}" type="presParOf" srcId="{CBDD377F-F346-493F-8637-DAFFBF70A6C4}" destId="{D0D8D69B-235E-472B-9234-590AC224195E}" srcOrd="2" destOrd="0" presId="urn:microsoft.com/office/officeart/2009/3/layout/StepUpProcess"/>
    <dgm:cxn modelId="{95597DD1-857A-4835-8E38-E6603DC299D4}" type="presParOf" srcId="{D0D8D69B-235E-472B-9234-590AC224195E}" destId="{95A58937-CA37-4AFE-8036-3C8CA6A1D26D}" srcOrd="0" destOrd="0" presId="urn:microsoft.com/office/officeart/2009/3/layout/StepUpProcess"/>
    <dgm:cxn modelId="{8C9F07C3-9BB5-434C-8CC0-31322FCBB3A6}" type="presParOf" srcId="{D0D8D69B-235E-472B-9234-590AC224195E}" destId="{189383CA-9702-4871-9202-B9B78A6827F8}" srcOrd="1" destOrd="0" presId="urn:microsoft.com/office/officeart/2009/3/layout/StepUpProcess"/>
    <dgm:cxn modelId="{8A1BBA7E-29CA-4395-A513-5C93F4CA754B}" type="presParOf" srcId="{D0D8D69B-235E-472B-9234-590AC224195E}" destId="{0DCD4144-7EDC-4954-9BA0-8D3E701BF1F8}" srcOrd="2" destOrd="0" presId="urn:microsoft.com/office/officeart/2009/3/layout/StepUpProcess"/>
    <dgm:cxn modelId="{C1E9B198-EC15-4CAB-8A6B-CAFC804F03C8}" type="presParOf" srcId="{CBDD377F-F346-493F-8637-DAFFBF70A6C4}" destId="{A0D9C953-B817-40FC-B57E-80AC9B5D8F52}" srcOrd="3" destOrd="0" presId="urn:microsoft.com/office/officeart/2009/3/layout/StepUpProcess"/>
    <dgm:cxn modelId="{E69B4771-D151-45FF-B63D-E2662F1913D9}" type="presParOf" srcId="{A0D9C953-B817-40FC-B57E-80AC9B5D8F52}" destId="{6B43DC30-CB40-4D13-AB6A-5B70030C4B02}" srcOrd="0" destOrd="0" presId="urn:microsoft.com/office/officeart/2009/3/layout/StepUpProcess"/>
    <dgm:cxn modelId="{EA8F7D0B-C409-4849-994C-0D97930DC69D}" type="presParOf" srcId="{CBDD377F-F346-493F-8637-DAFFBF70A6C4}" destId="{065D6F07-4C1C-4A98-A69E-2643194A6359}" srcOrd="4" destOrd="0" presId="urn:microsoft.com/office/officeart/2009/3/layout/StepUpProcess"/>
    <dgm:cxn modelId="{F16A0B66-55EC-4D86-A093-3074554A6FDE}" type="presParOf" srcId="{065D6F07-4C1C-4A98-A69E-2643194A6359}" destId="{E3C00922-E45B-4038-A8AA-CEF5513866CB}" srcOrd="0" destOrd="0" presId="urn:microsoft.com/office/officeart/2009/3/layout/StepUpProcess"/>
    <dgm:cxn modelId="{5114D545-1623-405F-9F04-E86276EF6F1A}" type="presParOf" srcId="{065D6F07-4C1C-4A98-A69E-2643194A6359}" destId="{0A705B32-1A54-4444-9459-4FEEFE05A445}" srcOrd="1" destOrd="0" presId="urn:microsoft.com/office/officeart/2009/3/layout/StepUpProcess"/>
    <dgm:cxn modelId="{74A316B0-3DA3-47C2-8C87-D1202DC99083}" type="presParOf" srcId="{065D6F07-4C1C-4A98-A69E-2643194A6359}" destId="{54FE5E8E-5A3C-4DB2-9F52-CFD412D49352}" srcOrd="2" destOrd="0" presId="urn:microsoft.com/office/officeart/2009/3/layout/StepUpProcess"/>
    <dgm:cxn modelId="{ED760B9F-DB4D-4E5E-AD76-EE63EE5A0DED}" type="presParOf" srcId="{CBDD377F-F346-493F-8637-DAFFBF70A6C4}" destId="{2346E3FB-27DB-45AA-8515-9BBDFD1F3CF2}" srcOrd="5" destOrd="0" presId="urn:microsoft.com/office/officeart/2009/3/layout/StepUpProcess"/>
    <dgm:cxn modelId="{B6DFD55B-CDD8-48B2-A9F7-1004E6308751}" type="presParOf" srcId="{2346E3FB-27DB-45AA-8515-9BBDFD1F3CF2}" destId="{50749F61-B2E0-4CFA-BC98-6B84F60F6AED}" srcOrd="0" destOrd="0" presId="urn:microsoft.com/office/officeart/2009/3/layout/StepUpProcess"/>
    <dgm:cxn modelId="{EAC272B1-6529-4E65-8282-2264084C9909}" type="presParOf" srcId="{CBDD377F-F346-493F-8637-DAFFBF70A6C4}" destId="{AE669958-DAA5-4F08-B329-B19498888D39}" srcOrd="6" destOrd="0" presId="urn:microsoft.com/office/officeart/2009/3/layout/StepUpProcess"/>
    <dgm:cxn modelId="{097FFBE5-15A9-489A-B539-68A707B7D490}" type="presParOf" srcId="{AE669958-DAA5-4F08-B329-B19498888D39}" destId="{15AC609A-B560-42FD-9E98-C827E9A52513}" srcOrd="0" destOrd="0" presId="urn:microsoft.com/office/officeart/2009/3/layout/StepUpProcess"/>
    <dgm:cxn modelId="{E0F79C9C-8F90-4A31-90C4-E711AC6244F3}" type="presParOf" srcId="{AE669958-DAA5-4F08-B329-B19498888D39}" destId="{209C1AE5-D1FC-4220-B3EE-8E0F28495A6F}" srcOrd="1" destOrd="0" presId="urn:microsoft.com/office/officeart/2009/3/layout/StepUpProcess"/>
    <dgm:cxn modelId="{DA27D940-93AF-4882-AD36-B32479954B43}" type="presParOf" srcId="{AE669958-DAA5-4F08-B329-B19498888D39}" destId="{ED89D5A6-87C4-4B37-9D45-AE3030641639}" srcOrd="2" destOrd="0" presId="urn:microsoft.com/office/officeart/2009/3/layout/StepUpProcess"/>
    <dgm:cxn modelId="{CBB3C0C9-F807-4442-94A7-D537AE494390}" type="presParOf" srcId="{CBDD377F-F346-493F-8637-DAFFBF70A6C4}" destId="{74B18A93-E3F6-4AEC-B189-088058577175}" srcOrd="7" destOrd="0" presId="urn:microsoft.com/office/officeart/2009/3/layout/StepUpProcess"/>
    <dgm:cxn modelId="{87700D7B-6030-45E9-837A-052116668B1B}" type="presParOf" srcId="{74B18A93-E3F6-4AEC-B189-088058577175}" destId="{29EE6C08-F5D0-4B89-B7D3-CF9FBD23FCCC}" srcOrd="0" destOrd="0" presId="urn:microsoft.com/office/officeart/2009/3/layout/StepUpProcess"/>
    <dgm:cxn modelId="{8739D07A-C496-4843-A4DD-AE3BF35ADA08}" type="presParOf" srcId="{CBDD377F-F346-493F-8637-DAFFBF70A6C4}" destId="{58157FCF-2553-421C-A328-A41CECD85BCF}" srcOrd="8" destOrd="0" presId="urn:microsoft.com/office/officeart/2009/3/layout/StepUpProcess"/>
    <dgm:cxn modelId="{83B526E9-7D50-4A03-8BF3-5AFA45BDB291}" type="presParOf" srcId="{58157FCF-2553-421C-A328-A41CECD85BCF}" destId="{C768146D-5B10-4605-B265-1E6DCC48FB0F}" srcOrd="0" destOrd="0" presId="urn:microsoft.com/office/officeart/2009/3/layout/StepUpProcess"/>
    <dgm:cxn modelId="{CCA3C6F5-34DC-4A1F-8201-484AA38D937B}" type="presParOf" srcId="{58157FCF-2553-421C-A328-A41CECD85BCF}" destId="{D87EA2CF-A3F8-454A-B55E-BD95C9D36F3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ctr">
            <a:lnSpc>
              <a:spcPct val="90000"/>
            </a:lnSpc>
          </a:pPr>
          <a:r>
            <a:rPr lang="zh-TW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「成就每一個孩子—適性揚才、終身學習」</a:t>
          </a:r>
          <a:endParaRPr lang="en-US" altLang="zh-TW" sz="3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algn="l">
            <a:lnSpc>
              <a:spcPct val="100000"/>
            </a:lnSpc>
          </a:pPr>
          <a:r>
            <a:rPr lang="zh-TW" sz="2400" dirty="0" smtClean="0">
              <a:latin typeface="標楷體" pitchFamily="65" charset="-120"/>
              <a:ea typeface="標楷體" pitchFamily="65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，期使個體與群體的生活和生命更為美好。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/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/>
        </a:p>
      </dgm:t>
    </dgm:pt>
    <dgm:pt modelId="{5F79AD74-B41F-440C-A7BC-50E206430FAA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rPr>
            <a:t>自發</a:t>
          </a:r>
          <a:endParaRPr lang="en-US" altLang="zh-TW" sz="3200" b="1" dirty="0" smtClean="0">
            <a:solidFill>
              <a:srgbClr val="000066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本體觀</a:t>
          </a:r>
          <a:r>
            <a:rPr lang="en-US" altLang="zh-TW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/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/>
        </a:p>
      </dgm:t>
    </dgm:pt>
    <dgm:pt modelId="{25B2FEA7-0A9E-4A59-9422-9552F3E5A09D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rPr>
            <a:t>互動</a:t>
          </a:r>
          <a:endParaRPr lang="en-US" altLang="zh-TW" sz="3200" b="1" dirty="0" smtClean="0">
            <a:solidFill>
              <a:srgbClr val="000066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認識觀</a:t>
          </a:r>
          <a:r>
            <a:rPr lang="en-US" altLang="zh-TW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/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/>
        </a:p>
      </dgm:t>
    </dgm:pt>
    <dgm:pt modelId="{5FDB27F6-DBEF-4102-B2CD-27988E7FF3AB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rPr>
            <a:t>共好</a:t>
          </a:r>
          <a:endParaRPr lang="en-US" altLang="zh-TW" sz="3200" b="1" dirty="0" smtClean="0">
            <a:solidFill>
              <a:srgbClr val="000066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倫理觀</a:t>
          </a:r>
          <a:r>
            <a:rPr lang="en-US" altLang="zh-TW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/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/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Y="20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8096" custScaleY="921642" custLinFactNeighborX="-16100" custLinFactNeighborY="867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28096" custScaleY="924448" custLinFactY="58214" custLinFactNeighborX="-18596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8206" custScaleY="930347" custLinFactY="-400000" custLinFactNeighborX="15823" custLinFactNeighborY="-46201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AB52F043-2E75-4F1D-AABA-A84C77198F66}" type="presOf" srcId="{5F79AD74-B41F-440C-A7BC-50E206430FAA}" destId="{B07CEB32-E64A-455C-9879-D89AAD088263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3F93C156-C1EF-4724-B272-5E3664D4526E}" type="presOf" srcId="{6A4AA8E9-73F6-42EC-9E56-B62F2A0A4935}" destId="{3A9CEEBA-4B9D-4A5D-9F52-EED3C35E63C7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380D428F-B4C9-400B-BF02-8BB3582368DE}" type="presOf" srcId="{25B2FEA7-0A9E-4A59-9422-9552F3E5A09D}" destId="{CF90D5DA-8C17-44FB-AF78-FCBF43B1E0EB}" srcOrd="0" destOrd="0" presId="urn:microsoft.com/office/officeart/2005/8/layout/hierarchy4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D0567D0C-0B20-4124-8494-1826230B5D62}" type="presOf" srcId="{5FDB27F6-DBEF-4102-B2CD-27988E7FF3AB}" destId="{14611A2B-767B-4E4B-B9C1-A9DF36CD909B}" srcOrd="0" destOrd="0" presId="urn:microsoft.com/office/officeart/2005/8/layout/hierarchy4"/>
    <dgm:cxn modelId="{FCEDC0E8-C012-4989-9209-0138D9DB0A25}" type="presOf" srcId="{A2ABD330-7A5C-4352-AD0A-611067BBC3E4}" destId="{14327142-CA6F-47F8-A0AF-3A1C6094EB0E}" srcOrd="0" destOrd="0" presId="urn:microsoft.com/office/officeart/2005/8/layout/hierarchy4"/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1D7D00B8-A27D-4883-AC86-1C98C161B9DD}" type="presParOf" srcId="{3A9CEEBA-4B9D-4A5D-9F52-EED3C35E63C7}" destId="{FAED976B-1818-482F-8ABF-4EA433423C3F}" srcOrd="0" destOrd="0" presId="urn:microsoft.com/office/officeart/2005/8/layout/hierarchy4"/>
    <dgm:cxn modelId="{F7BB667C-FD0C-4380-9CD6-34C12D6911CB}" type="presParOf" srcId="{FAED976B-1818-482F-8ABF-4EA433423C3F}" destId="{14327142-CA6F-47F8-A0AF-3A1C6094EB0E}" srcOrd="0" destOrd="0" presId="urn:microsoft.com/office/officeart/2005/8/layout/hierarchy4"/>
    <dgm:cxn modelId="{D8A90BCB-3905-4186-9899-9A9EF154BB6B}" type="presParOf" srcId="{FAED976B-1818-482F-8ABF-4EA433423C3F}" destId="{09262C3D-7ABC-4EA8-800D-425DED7BFF74}" srcOrd="1" destOrd="0" presId="urn:microsoft.com/office/officeart/2005/8/layout/hierarchy4"/>
    <dgm:cxn modelId="{707736BF-3C27-47B4-BF5B-692FF4019D88}" type="presParOf" srcId="{FAED976B-1818-482F-8ABF-4EA433423C3F}" destId="{8CD33B24-1370-4935-BF79-95DA8B2D2EE1}" srcOrd="2" destOrd="0" presId="urn:microsoft.com/office/officeart/2005/8/layout/hierarchy4"/>
    <dgm:cxn modelId="{E0749DA8-B211-45A7-B806-EDB4EF966B35}" type="presParOf" srcId="{8CD33B24-1370-4935-BF79-95DA8B2D2EE1}" destId="{ACFF57A6-3B58-43FF-9A20-23F3165618EE}" srcOrd="0" destOrd="0" presId="urn:microsoft.com/office/officeart/2005/8/layout/hierarchy4"/>
    <dgm:cxn modelId="{5C08A245-D81D-4B7A-BD06-C4466CB9E1D4}" type="presParOf" srcId="{ACFF57A6-3B58-43FF-9A20-23F3165618EE}" destId="{B07CEB32-E64A-455C-9879-D89AAD088263}" srcOrd="0" destOrd="0" presId="urn:microsoft.com/office/officeart/2005/8/layout/hierarchy4"/>
    <dgm:cxn modelId="{0A283AD2-9747-47B9-9E41-05A5F34C4C9E}" type="presParOf" srcId="{ACFF57A6-3B58-43FF-9A20-23F3165618EE}" destId="{53C68292-17B5-4427-8FC3-A70EF64289C2}" srcOrd="1" destOrd="0" presId="urn:microsoft.com/office/officeart/2005/8/layout/hierarchy4"/>
    <dgm:cxn modelId="{6958514A-FB30-4331-BE02-6DF620C74B7A}" type="presParOf" srcId="{8CD33B24-1370-4935-BF79-95DA8B2D2EE1}" destId="{FD5A08D2-AABF-46BA-AD1F-779F24E39E63}" srcOrd="1" destOrd="0" presId="urn:microsoft.com/office/officeart/2005/8/layout/hierarchy4"/>
    <dgm:cxn modelId="{43F506B7-6B1C-40DF-A602-D9E0B5494DCD}" type="presParOf" srcId="{8CD33B24-1370-4935-BF79-95DA8B2D2EE1}" destId="{78CDB0CD-9E21-4C0E-A642-979EF0A57785}" srcOrd="2" destOrd="0" presId="urn:microsoft.com/office/officeart/2005/8/layout/hierarchy4"/>
    <dgm:cxn modelId="{2E265CD2-E960-41A4-AE54-DDD1E14AED41}" type="presParOf" srcId="{78CDB0CD-9E21-4C0E-A642-979EF0A57785}" destId="{CF90D5DA-8C17-44FB-AF78-FCBF43B1E0EB}" srcOrd="0" destOrd="0" presId="urn:microsoft.com/office/officeart/2005/8/layout/hierarchy4"/>
    <dgm:cxn modelId="{2A085A9A-BBC0-4136-B952-DF2A9499AE09}" type="presParOf" srcId="{78CDB0CD-9E21-4C0E-A642-979EF0A57785}" destId="{3F4AD737-5C29-4C48-B368-75910140274D}" srcOrd="1" destOrd="0" presId="urn:microsoft.com/office/officeart/2005/8/layout/hierarchy4"/>
    <dgm:cxn modelId="{B0A39374-EDA8-447C-B77C-2B8AFEA11F89}" type="presParOf" srcId="{78CDB0CD-9E21-4C0E-A642-979EF0A57785}" destId="{E1118B29-ABDB-4341-9B3C-3A80EBB33EBB}" srcOrd="2" destOrd="0" presId="urn:microsoft.com/office/officeart/2005/8/layout/hierarchy4"/>
    <dgm:cxn modelId="{C8CC1056-A49E-4944-94FB-B2DD77464B07}" type="presParOf" srcId="{E1118B29-ABDB-4341-9B3C-3A80EBB33EBB}" destId="{46C496AA-C525-4F01-A03F-03F4A60D9FD7}" srcOrd="0" destOrd="0" presId="urn:microsoft.com/office/officeart/2005/8/layout/hierarchy4"/>
    <dgm:cxn modelId="{E5D72563-99D2-4048-AA1D-54784319E939}" type="presParOf" srcId="{46C496AA-C525-4F01-A03F-03F4A60D9FD7}" destId="{14611A2B-767B-4E4B-B9C1-A9DF36CD909B}" srcOrd="0" destOrd="0" presId="urn:microsoft.com/office/officeart/2005/8/layout/hierarchy4"/>
    <dgm:cxn modelId="{EE25041C-A05A-4CB1-AF69-4F09A34DC77D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8B3FC0-12AB-46DF-9AB2-706BA5E587C0}" type="doc">
      <dgm:prSet loTypeId="urn:microsoft.com/office/officeart/2005/8/layout/chart3" loCatId="cycle" qsTypeId="urn:microsoft.com/office/officeart/2005/8/quickstyle/3d1" qsCatId="3D" csTypeId="urn:microsoft.com/office/officeart/2005/8/colors/colorful3" csCatId="colorful" phldr="1"/>
      <dgm:spPr/>
    </dgm:pt>
    <dgm:pt modelId="{A37CF1B2-B382-47DA-B649-2E6B9E11013C}">
      <dgm:prSet phldrT="[文字]" custT="1"/>
      <dgm:spPr/>
      <dgm:t>
        <a:bodyPr/>
        <a:lstStyle/>
        <a:p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課程發展</a:t>
          </a:r>
          <a:endParaRPr lang="en-US" altLang="zh-TW" sz="24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6E9EFF-44E5-4E59-B245-980AD8C4D9CE}" type="parTrans" cxnId="{05506BE7-BC50-4237-AEB0-C18878C098E6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9750A20-412D-42FA-86F6-E1522F346ABE}" type="sibTrans" cxnId="{05506BE7-BC50-4237-AEB0-C18878C098E6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5FDB2A-004B-4678-8EE7-F95998C7AA79}">
      <dgm:prSet phldrT="[文字]" custT="1"/>
      <dgm:spPr/>
      <dgm:t>
        <a:bodyPr/>
        <a:lstStyle/>
        <a:p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教學實施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157BE4-4035-4D51-82B0-522228C86B32}" type="parTrans" cxnId="{9C46518F-7AE9-4CC9-9D47-32454E00A22D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3789B3D-9F5A-4FFB-907E-8D2F5CF68C0D}" type="sibTrans" cxnId="{9C46518F-7AE9-4CC9-9D47-32454E00A22D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9AE482-65EF-4D05-9CF2-9E9A20091871}">
      <dgm:prSet phldrT="[文字]" custT="1"/>
      <dgm:spPr/>
      <dgm:t>
        <a:bodyPr/>
        <a:lstStyle/>
        <a:p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學習評量與運用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0D838C-82EE-4FF3-A222-44B60C6ABB11}" type="parTrans" cxnId="{1D7B8DA5-713D-4658-9F69-87663C7A32CA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EDD602-3EAF-4FE8-ADC8-664D28FA58E0}" type="sibTrans" cxnId="{1D7B8DA5-713D-4658-9F69-87663C7A32CA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51C5FDE-615D-46FA-B6E0-5F44FB794B61}">
      <dgm:prSet phldrT="[文字]" custT="1"/>
      <dgm:spPr/>
      <dgm:t>
        <a:bodyPr/>
        <a:lstStyle/>
        <a:p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5.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教師專業發展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C93629-1E4A-4D8C-B4BB-1A48FEA82A90}" type="parTrans" cxnId="{7AA93EC8-ED0F-4A07-AD65-6138D6C338A5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3ADD9AC-9A72-4F46-8C01-C69DE173ECD6}" type="sibTrans" cxnId="{7AA93EC8-ED0F-4A07-AD65-6138D6C338A5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FC94C4-6D31-44E1-9B75-F8F73E44DFDB}">
      <dgm:prSet phldrT="[文字]" custT="1"/>
      <dgm:spPr/>
      <dgm:t>
        <a:bodyPr/>
        <a:lstStyle/>
        <a:p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4.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教學資源</a:t>
          </a:r>
          <a:endParaRPr lang="zh-TW" altLang="en-US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8A1CC4-9A88-4A9F-AB48-370F0CB9B9CD}" type="parTrans" cxnId="{53DEA6E3-EF44-4F84-B5D7-64957BC0DD82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1BB30D8-59EC-4805-9684-31362E5A19DD}" type="sibTrans" cxnId="{53DEA6E3-EF44-4F84-B5D7-64957BC0DD82}">
      <dgm:prSet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6FDFC4-774D-48E5-B8A4-93FC9B53B36D}">
      <dgm:prSet phldrT="[文字]" custT="1"/>
      <dgm:spPr/>
      <dgm:t>
        <a:bodyPr/>
        <a:lstStyle/>
        <a:p>
          <a:endParaRPr lang="en-US" altLang="zh-TW" sz="24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6.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行政支持</a:t>
          </a:r>
          <a:endParaRPr lang="zh-TW" altLang="en-US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973C4C-C661-47C4-9E0C-08C8936717E2}" type="parTrans" cxnId="{6AD4A974-5B9E-4604-8D8F-58B838D7EE60}">
      <dgm:prSet/>
      <dgm:spPr/>
      <dgm:t>
        <a:bodyPr/>
        <a:lstStyle/>
        <a:p>
          <a:endParaRPr lang="zh-TW" altLang="en-US"/>
        </a:p>
      </dgm:t>
    </dgm:pt>
    <dgm:pt modelId="{B0929843-5909-4949-A7E2-7A774BBC95F2}" type="sibTrans" cxnId="{6AD4A974-5B9E-4604-8D8F-58B838D7EE60}">
      <dgm:prSet/>
      <dgm:spPr/>
      <dgm:t>
        <a:bodyPr/>
        <a:lstStyle/>
        <a:p>
          <a:endParaRPr lang="zh-TW" altLang="en-US"/>
        </a:p>
      </dgm:t>
    </dgm:pt>
    <dgm:pt modelId="{75FBE00D-322B-4A0F-A4B4-B2738A3F621E}" type="pres">
      <dgm:prSet presAssocID="{3E8B3FC0-12AB-46DF-9AB2-706BA5E587C0}" presName="compositeShape" presStyleCnt="0">
        <dgm:presLayoutVars>
          <dgm:chMax val="7"/>
          <dgm:dir/>
          <dgm:resizeHandles val="exact"/>
        </dgm:presLayoutVars>
      </dgm:prSet>
      <dgm:spPr/>
    </dgm:pt>
    <dgm:pt modelId="{54821D41-76B0-48CB-9F65-6913910CE636}" type="pres">
      <dgm:prSet presAssocID="{3E8B3FC0-12AB-46DF-9AB2-706BA5E587C0}" presName="wedge1" presStyleLbl="node1" presStyleIdx="0" presStyleCnt="6" custLinFactNeighborX="-3333" custLinFactNeighborY="4840"/>
      <dgm:spPr/>
      <dgm:t>
        <a:bodyPr/>
        <a:lstStyle/>
        <a:p>
          <a:endParaRPr lang="zh-TW" altLang="en-US"/>
        </a:p>
      </dgm:t>
    </dgm:pt>
    <dgm:pt modelId="{4ABF1F8F-D809-48AF-8491-058FF71ACD03}" type="pres">
      <dgm:prSet presAssocID="{3E8B3FC0-12AB-46DF-9AB2-706BA5E587C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49B47C-411F-4212-9D77-0DB499C832FB}" type="pres">
      <dgm:prSet presAssocID="{3E8B3FC0-12AB-46DF-9AB2-706BA5E587C0}" presName="wedge2" presStyleLbl="node1" presStyleIdx="1" presStyleCnt="6"/>
      <dgm:spPr/>
      <dgm:t>
        <a:bodyPr/>
        <a:lstStyle/>
        <a:p>
          <a:endParaRPr lang="zh-TW" altLang="en-US"/>
        </a:p>
      </dgm:t>
    </dgm:pt>
    <dgm:pt modelId="{55F66A49-C917-4E60-90BE-B02CA8BA8066}" type="pres">
      <dgm:prSet presAssocID="{3E8B3FC0-12AB-46DF-9AB2-706BA5E587C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4A0FC9-8CCB-4322-9EF6-FF586210F068}" type="pres">
      <dgm:prSet presAssocID="{3E8B3FC0-12AB-46DF-9AB2-706BA5E587C0}" presName="wedge3" presStyleLbl="node1" presStyleIdx="2" presStyleCnt="6"/>
      <dgm:spPr/>
      <dgm:t>
        <a:bodyPr/>
        <a:lstStyle/>
        <a:p>
          <a:endParaRPr lang="zh-TW" altLang="en-US"/>
        </a:p>
      </dgm:t>
    </dgm:pt>
    <dgm:pt modelId="{20726DC6-413D-4AA4-A734-117A3163F6E5}" type="pres">
      <dgm:prSet presAssocID="{3E8B3FC0-12AB-46DF-9AB2-706BA5E587C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2CD70B-48C9-4960-BC3C-6843314B0031}" type="pres">
      <dgm:prSet presAssocID="{3E8B3FC0-12AB-46DF-9AB2-706BA5E587C0}" presName="wedge4" presStyleLbl="node1" presStyleIdx="3" presStyleCnt="6"/>
      <dgm:spPr/>
      <dgm:t>
        <a:bodyPr/>
        <a:lstStyle/>
        <a:p>
          <a:endParaRPr lang="zh-TW" altLang="en-US"/>
        </a:p>
      </dgm:t>
    </dgm:pt>
    <dgm:pt modelId="{2226E3D3-CD51-434C-BE58-CEBB74E14B02}" type="pres">
      <dgm:prSet presAssocID="{3E8B3FC0-12AB-46DF-9AB2-706BA5E587C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BC7BE7-2B14-4855-8555-3A92BC0D237A}" type="pres">
      <dgm:prSet presAssocID="{3E8B3FC0-12AB-46DF-9AB2-706BA5E587C0}" presName="wedge5" presStyleLbl="node1" presStyleIdx="4" presStyleCnt="6"/>
      <dgm:spPr/>
      <dgm:t>
        <a:bodyPr/>
        <a:lstStyle/>
        <a:p>
          <a:endParaRPr lang="zh-TW" altLang="en-US"/>
        </a:p>
      </dgm:t>
    </dgm:pt>
    <dgm:pt modelId="{D0E3C358-35F5-4176-8086-F8D25CAAF654}" type="pres">
      <dgm:prSet presAssocID="{3E8B3FC0-12AB-46DF-9AB2-706BA5E587C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00E988-0F04-4EBE-B01A-170B2B953D3B}" type="pres">
      <dgm:prSet presAssocID="{3E8B3FC0-12AB-46DF-9AB2-706BA5E587C0}" presName="wedge6" presStyleLbl="node1" presStyleIdx="5" presStyleCnt="6"/>
      <dgm:spPr/>
      <dgm:t>
        <a:bodyPr/>
        <a:lstStyle/>
        <a:p>
          <a:endParaRPr lang="zh-TW" altLang="en-US"/>
        </a:p>
      </dgm:t>
    </dgm:pt>
    <dgm:pt modelId="{A6332464-C373-4616-95A2-D67067FB7FBC}" type="pres">
      <dgm:prSet presAssocID="{3E8B3FC0-12AB-46DF-9AB2-706BA5E587C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1BC4982-E43F-473B-9BDB-BD4744468AE0}" type="presOf" srcId="{251C5FDE-615D-46FA-B6E0-5F44FB794B61}" destId="{4ABC7BE7-2B14-4855-8555-3A92BC0D237A}" srcOrd="0" destOrd="0" presId="urn:microsoft.com/office/officeart/2005/8/layout/chart3"/>
    <dgm:cxn modelId="{9DD37662-3877-4001-A5F2-B0C6B784AD03}" type="presOf" srcId="{251C5FDE-615D-46FA-B6E0-5F44FB794B61}" destId="{D0E3C358-35F5-4176-8086-F8D25CAAF654}" srcOrd="1" destOrd="0" presId="urn:microsoft.com/office/officeart/2005/8/layout/chart3"/>
    <dgm:cxn modelId="{DB7FEAF8-6819-4EEE-A337-AEF4951892AC}" type="presOf" srcId="{F7FC94C4-6D31-44E1-9B75-F8F73E44DFDB}" destId="{2226E3D3-CD51-434C-BE58-CEBB74E14B02}" srcOrd="1" destOrd="0" presId="urn:microsoft.com/office/officeart/2005/8/layout/chart3"/>
    <dgm:cxn modelId="{2549C82D-2443-4F35-8C5E-56108B8AB6A7}" type="presOf" srcId="{A37CF1B2-B382-47DA-B649-2E6B9E11013C}" destId="{4ABF1F8F-D809-48AF-8491-058FF71ACD03}" srcOrd="1" destOrd="0" presId="urn:microsoft.com/office/officeart/2005/8/layout/chart3"/>
    <dgm:cxn modelId="{FFFBE574-C4D3-4BFC-BA82-548B652DC40B}" type="presOf" srcId="{299AE482-65EF-4D05-9CF2-9E9A20091871}" destId="{20726DC6-413D-4AA4-A734-117A3163F6E5}" srcOrd="1" destOrd="0" presId="urn:microsoft.com/office/officeart/2005/8/layout/chart3"/>
    <dgm:cxn modelId="{6AB5B8C3-E88E-4F18-AB73-B6570385691F}" type="presOf" srcId="{3E8B3FC0-12AB-46DF-9AB2-706BA5E587C0}" destId="{75FBE00D-322B-4A0F-A4B4-B2738A3F621E}" srcOrd="0" destOrd="0" presId="urn:microsoft.com/office/officeart/2005/8/layout/chart3"/>
    <dgm:cxn modelId="{5140ECAD-60D2-4D6C-B4C6-67B941F6E09E}" type="presOf" srcId="{299AE482-65EF-4D05-9CF2-9E9A20091871}" destId="{D24A0FC9-8CCB-4322-9EF6-FF586210F068}" srcOrd="0" destOrd="0" presId="urn:microsoft.com/office/officeart/2005/8/layout/chart3"/>
    <dgm:cxn modelId="{6AD4A974-5B9E-4604-8D8F-58B838D7EE60}" srcId="{3E8B3FC0-12AB-46DF-9AB2-706BA5E587C0}" destId="{FC6FDFC4-774D-48E5-B8A4-93FC9B53B36D}" srcOrd="5" destOrd="0" parTransId="{BA973C4C-C661-47C4-9E0C-08C8936717E2}" sibTransId="{B0929843-5909-4949-A7E2-7A774BBC95F2}"/>
    <dgm:cxn modelId="{52BCB6EC-B81A-4B0F-A055-D49FDB035742}" type="presOf" srcId="{FC6FDFC4-774D-48E5-B8A4-93FC9B53B36D}" destId="{D500E988-0F04-4EBE-B01A-170B2B953D3B}" srcOrd="0" destOrd="0" presId="urn:microsoft.com/office/officeart/2005/8/layout/chart3"/>
    <dgm:cxn modelId="{AA7D7D52-08AD-4ECB-B189-E899154812D3}" type="presOf" srcId="{A37CF1B2-B382-47DA-B649-2E6B9E11013C}" destId="{54821D41-76B0-48CB-9F65-6913910CE636}" srcOrd="0" destOrd="0" presId="urn:microsoft.com/office/officeart/2005/8/layout/chart3"/>
    <dgm:cxn modelId="{1D7B8DA5-713D-4658-9F69-87663C7A32CA}" srcId="{3E8B3FC0-12AB-46DF-9AB2-706BA5E587C0}" destId="{299AE482-65EF-4D05-9CF2-9E9A20091871}" srcOrd="2" destOrd="0" parTransId="{3C0D838C-82EE-4FF3-A222-44B60C6ABB11}" sibTransId="{A5EDD602-3EAF-4FE8-ADC8-664D28FA58E0}"/>
    <dgm:cxn modelId="{7AA93EC8-ED0F-4A07-AD65-6138D6C338A5}" srcId="{3E8B3FC0-12AB-46DF-9AB2-706BA5E587C0}" destId="{251C5FDE-615D-46FA-B6E0-5F44FB794B61}" srcOrd="4" destOrd="0" parTransId="{7FC93629-1E4A-4D8C-B4BB-1A48FEA82A90}" sibTransId="{83ADD9AC-9A72-4F46-8C01-C69DE173ECD6}"/>
    <dgm:cxn modelId="{35952025-C2A6-4795-B8DD-06C373D14BBF}" type="presOf" srcId="{D65FDB2A-004B-4678-8EE7-F95998C7AA79}" destId="{55F66A49-C917-4E60-90BE-B02CA8BA8066}" srcOrd="1" destOrd="0" presId="urn:microsoft.com/office/officeart/2005/8/layout/chart3"/>
    <dgm:cxn modelId="{05506BE7-BC50-4237-AEB0-C18878C098E6}" srcId="{3E8B3FC0-12AB-46DF-9AB2-706BA5E587C0}" destId="{A37CF1B2-B382-47DA-B649-2E6B9E11013C}" srcOrd="0" destOrd="0" parTransId="{456E9EFF-44E5-4E59-B245-980AD8C4D9CE}" sibTransId="{E9750A20-412D-42FA-86F6-E1522F346ABE}"/>
    <dgm:cxn modelId="{F4D50A6D-0000-4F69-8305-21949AB39998}" type="presOf" srcId="{FC6FDFC4-774D-48E5-B8A4-93FC9B53B36D}" destId="{A6332464-C373-4616-95A2-D67067FB7FBC}" srcOrd="1" destOrd="0" presId="urn:microsoft.com/office/officeart/2005/8/layout/chart3"/>
    <dgm:cxn modelId="{9C46518F-7AE9-4CC9-9D47-32454E00A22D}" srcId="{3E8B3FC0-12AB-46DF-9AB2-706BA5E587C0}" destId="{D65FDB2A-004B-4678-8EE7-F95998C7AA79}" srcOrd="1" destOrd="0" parTransId="{78157BE4-4035-4D51-82B0-522228C86B32}" sibTransId="{F3789B3D-9F5A-4FFB-907E-8D2F5CF68C0D}"/>
    <dgm:cxn modelId="{53DEA6E3-EF44-4F84-B5D7-64957BC0DD82}" srcId="{3E8B3FC0-12AB-46DF-9AB2-706BA5E587C0}" destId="{F7FC94C4-6D31-44E1-9B75-F8F73E44DFDB}" srcOrd="3" destOrd="0" parTransId="{078A1CC4-9A88-4A9F-AB48-370F0CB9B9CD}" sibTransId="{E1BB30D8-59EC-4805-9684-31362E5A19DD}"/>
    <dgm:cxn modelId="{7FCE8B28-0855-41D6-A75C-8091AC2FE633}" type="presOf" srcId="{F7FC94C4-6D31-44E1-9B75-F8F73E44DFDB}" destId="{C62CD70B-48C9-4960-BC3C-6843314B0031}" srcOrd="0" destOrd="0" presId="urn:microsoft.com/office/officeart/2005/8/layout/chart3"/>
    <dgm:cxn modelId="{3002BD0B-9396-4818-BB42-C58BEF4C91DD}" type="presOf" srcId="{D65FDB2A-004B-4678-8EE7-F95998C7AA79}" destId="{A849B47C-411F-4212-9D77-0DB499C832FB}" srcOrd="0" destOrd="0" presId="urn:microsoft.com/office/officeart/2005/8/layout/chart3"/>
    <dgm:cxn modelId="{ADC5793E-97B3-402B-9E1D-309724937976}" type="presParOf" srcId="{75FBE00D-322B-4A0F-A4B4-B2738A3F621E}" destId="{54821D41-76B0-48CB-9F65-6913910CE636}" srcOrd="0" destOrd="0" presId="urn:microsoft.com/office/officeart/2005/8/layout/chart3"/>
    <dgm:cxn modelId="{5267C868-155A-42BC-AFD6-90182A2BEAB7}" type="presParOf" srcId="{75FBE00D-322B-4A0F-A4B4-B2738A3F621E}" destId="{4ABF1F8F-D809-48AF-8491-058FF71ACD03}" srcOrd="1" destOrd="0" presId="urn:microsoft.com/office/officeart/2005/8/layout/chart3"/>
    <dgm:cxn modelId="{3F5BA237-985D-435C-A81B-7E5A8C45AE92}" type="presParOf" srcId="{75FBE00D-322B-4A0F-A4B4-B2738A3F621E}" destId="{A849B47C-411F-4212-9D77-0DB499C832FB}" srcOrd="2" destOrd="0" presId="urn:microsoft.com/office/officeart/2005/8/layout/chart3"/>
    <dgm:cxn modelId="{471B7217-BE61-4110-819C-65FC5F6E53A1}" type="presParOf" srcId="{75FBE00D-322B-4A0F-A4B4-B2738A3F621E}" destId="{55F66A49-C917-4E60-90BE-B02CA8BA8066}" srcOrd="3" destOrd="0" presId="urn:microsoft.com/office/officeart/2005/8/layout/chart3"/>
    <dgm:cxn modelId="{0991695A-D46A-4F3A-871F-4275F1E2A632}" type="presParOf" srcId="{75FBE00D-322B-4A0F-A4B4-B2738A3F621E}" destId="{D24A0FC9-8CCB-4322-9EF6-FF586210F068}" srcOrd="4" destOrd="0" presId="urn:microsoft.com/office/officeart/2005/8/layout/chart3"/>
    <dgm:cxn modelId="{27571295-F8FD-41D9-A1EE-64D2589291A8}" type="presParOf" srcId="{75FBE00D-322B-4A0F-A4B4-B2738A3F621E}" destId="{20726DC6-413D-4AA4-A734-117A3163F6E5}" srcOrd="5" destOrd="0" presId="urn:microsoft.com/office/officeart/2005/8/layout/chart3"/>
    <dgm:cxn modelId="{EC265018-9B27-4D53-914B-851B15DA4DC7}" type="presParOf" srcId="{75FBE00D-322B-4A0F-A4B4-B2738A3F621E}" destId="{C62CD70B-48C9-4960-BC3C-6843314B0031}" srcOrd="6" destOrd="0" presId="urn:microsoft.com/office/officeart/2005/8/layout/chart3"/>
    <dgm:cxn modelId="{C6C8D4C9-29AD-462A-AC05-E68367AF40FF}" type="presParOf" srcId="{75FBE00D-322B-4A0F-A4B4-B2738A3F621E}" destId="{2226E3D3-CD51-434C-BE58-CEBB74E14B02}" srcOrd="7" destOrd="0" presId="urn:microsoft.com/office/officeart/2005/8/layout/chart3"/>
    <dgm:cxn modelId="{F149F0E9-A778-4F07-9599-CD4C91E8B6A6}" type="presParOf" srcId="{75FBE00D-322B-4A0F-A4B4-B2738A3F621E}" destId="{4ABC7BE7-2B14-4855-8555-3A92BC0D237A}" srcOrd="8" destOrd="0" presId="urn:microsoft.com/office/officeart/2005/8/layout/chart3"/>
    <dgm:cxn modelId="{898FB85B-8286-4CE1-A584-F7570E9C41C1}" type="presParOf" srcId="{75FBE00D-322B-4A0F-A4B4-B2738A3F621E}" destId="{D0E3C358-35F5-4176-8086-F8D25CAAF654}" srcOrd="9" destOrd="0" presId="urn:microsoft.com/office/officeart/2005/8/layout/chart3"/>
    <dgm:cxn modelId="{1756CFB7-9599-4BC8-8FC5-BDF19EDDE3EA}" type="presParOf" srcId="{75FBE00D-322B-4A0F-A4B4-B2738A3F621E}" destId="{D500E988-0F04-4EBE-B01A-170B2B953D3B}" srcOrd="10" destOrd="0" presId="urn:microsoft.com/office/officeart/2005/8/layout/chart3"/>
    <dgm:cxn modelId="{EE2062CF-A6B3-456C-A197-06007734F0D8}" type="presParOf" srcId="{75FBE00D-322B-4A0F-A4B4-B2738A3F621E}" destId="{A6332464-C373-4616-95A2-D67067FB7FB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41EAB6-8480-4874-A9BB-ED677AE3DF72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zh-TW" altLang="en-US"/>
        </a:p>
      </dgm:t>
    </dgm:pt>
    <dgm:pt modelId="{A61FB077-0B72-4A75-946E-1E744C7C5975}">
      <dgm:prSet phldrT="[文字]"/>
      <dgm:spPr/>
      <dgm:t>
        <a:bodyPr/>
        <a:lstStyle/>
        <a:p>
          <a:r>
            <a:rPr lang="zh-TW" altLang="en-US" b="1" noProof="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想要</a:t>
          </a:r>
          <a:endParaRPr lang="zh-TW" altLang="en-US" b="1" noProof="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E65536C-2072-4C52-BFC2-56D0A204A116}" type="parTrans" cxnId="{8B41D968-5817-42AA-9962-E7F973D4CDCF}">
      <dgm:prSet/>
      <dgm:spPr/>
      <dgm:t>
        <a:bodyPr/>
        <a:lstStyle/>
        <a:p>
          <a:endParaRPr lang="zh-TW" altLang="en-US"/>
        </a:p>
      </dgm:t>
    </dgm:pt>
    <dgm:pt modelId="{8DCB3E0E-CE36-4218-AE7F-4C85423AFF07}" type="sibTrans" cxnId="{8B41D968-5817-42AA-9962-E7F973D4CDCF}">
      <dgm:prSet/>
      <dgm:spPr/>
      <dgm:t>
        <a:bodyPr/>
        <a:lstStyle/>
        <a:p>
          <a:endParaRPr lang="zh-TW" altLang="en-US"/>
        </a:p>
      </dgm:t>
    </dgm:pt>
    <dgm:pt modelId="{2A890B03-0EF8-4040-9FA5-9DF85423F121}">
      <dgm:prSet phldrT="[文字]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5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zh-TW" alt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需要</a:t>
          </a:r>
          <a:endParaRPr lang="zh-TW" alt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723C1A1-7EA0-4CD9-8A6C-7B1AB6776FAB}" type="parTrans" cxnId="{FFF7F8E9-E942-48DB-AC83-EEA1BE7FBF7B}">
      <dgm:prSet/>
      <dgm:spPr/>
      <dgm:t>
        <a:bodyPr/>
        <a:lstStyle/>
        <a:p>
          <a:endParaRPr lang="zh-TW" altLang="en-US"/>
        </a:p>
      </dgm:t>
    </dgm:pt>
    <dgm:pt modelId="{995985AE-0E67-40E9-AD65-221D5233F537}" type="sibTrans" cxnId="{FFF7F8E9-E942-48DB-AC83-EEA1BE7FBF7B}">
      <dgm:prSet/>
      <dgm:spPr/>
      <dgm:t>
        <a:bodyPr/>
        <a:lstStyle/>
        <a:p>
          <a:endParaRPr lang="zh-TW" altLang="en-US"/>
        </a:p>
      </dgm:t>
    </dgm:pt>
    <dgm:pt modelId="{7432916F-BD80-42E9-827A-2FF3583D08FF}" type="pres">
      <dgm:prSet presAssocID="{6D41EAB6-8480-4874-A9BB-ED677AE3DF72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8FF9997-A0C7-41A3-947E-A6DEE08D863A}" type="pres">
      <dgm:prSet presAssocID="{A61FB077-0B72-4A75-946E-1E744C7C5975}" presName="chaos" presStyleCnt="0"/>
      <dgm:spPr/>
    </dgm:pt>
    <dgm:pt modelId="{0885C4BA-DEF3-4D6F-BB39-86CA406DCE9B}" type="pres">
      <dgm:prSet presAssocID="{A61FB077-0B72-4A75-946E-1E744C7C5975}" presName="parTx1" presStyleLbl="revTx" presStyleIdx="0" presStyleCnt="1"/>
      <dgm:spPr/>
      <dgm:t>
        <a:bodyPr/>
        <a:lstStyle/>
        <a:p>
          <a:endParaRPr lang="zh-TW" altLang="en-US"/>
        </a:p>
      </dgm:t>
    </dgm:pt>
    <dgm:pt modelId="{518C846A-7435-447B-AB14-35D5613E399F}" type="pres">
      <dgm:prSet presAssocID="{A61FB077-0B72-4A75-946E-1E744C7C5975}" presName="c1" presStyleLbl="node1" presStyleIdx="0" presStyleCnt="19"/>
      <dgm:spPr/>
    </dgm:pt>
    <dgm:pt modelId="{813D0253-483E-48F7-955E-86F7D72B5146}" type="pres">
      <dgm:prSet presAssocID="{A61FB077-0B72-4A75-946E-1E744C7C5975}" presName="c2" presStyleLbl="node1" presStyleIdx="1" presStyleCnt="19"/>
      <dgm:spPr/>
    </dgm:pt>
    <dgm:pt modelId="{556D7518-D9BD-4BB3-82F9-9F877C647FB3}" type="pres">
      <dgm:prSet presAssocID="{A61FB077-0B72-4A75-946E-1E744C7C5975}" presName="c3" presStyleLbl="node1" presStyleIdx="2" presStyleCnt="19"/>
      <dgm:spPr/>
    </dgm:pt>
    <dgm:pt modelId="{62B992C9-F114-43B9-8CA9-D4234568E1D4}" type="pres">
      <dgm:prSet presAssocID="{A61FB077-0B72-4A75-946E-1E744C7C5975}" presName="c4" presStyleLbl="node1" presStyleIdx="3" presStyleCnt="19"/>
      <dgm:spPr/>
    </dgm:pt>
    <dgm:pt modelId="{65E05885-4320-47E7-969F-CB3CA3C2C90C}" type="pres">
      <dgm:prSet presAssocID="{A61FB077-0B72-4A75-946E-1E744C7C5975}" presName="c5" presStyleLbl="node1" presStyleIdx="4" presStyleCnt="19"/>
      <dgm:spPr/>
    </dgm:pt>
    <dgm:pt modelId="{4DE655D8-0732-46F9-8EC4-11A2870E6108}" type="pres">
      <dgm:prSet presAssocID="{A61FB077-0B72-4A75-946E-1E744C7C5975}" presName="c6" presStyleLbl="node1" presStyleIdx="5" presStyleCnt="19"/>
      <dgm:spPr/>
    </dgm:pt>
    <dgm:pt modelId="{1ED4D9E4-ACA9-4CD8-BF8E-1FFF81F56583}" type="pres">
      <dgm:prSet presAssocID="{A61FB077-0B72-4A75-946E-1E744C7C5975}" presName="c7" presStyleLbl="node1" presStyleIdx="6" presStyleCnt="19"/>
      <dgm:spPr/>
    </dgm:pt>
    <dgm:pt modelId="{E3C48F1F-B1AA-496F-8CF8-DD98FDE7808A}" type="pres">
      <dgm:prSet presAssocID="{A61FB077-0B72-4A75-946E-1E744C7C5975}" presName="c8" presStyleLbl="node1" presStyleIdx="7" presStyleCnt="19"/>
      <dgm:spPr/>
    </dgm:pt>
    <dgm:pt modelId="{541EA8BF-A4C2-4B0A-B25F-CDDA48FC587D}" type="pres">
      <dgm:prSet presAssocID="{A61FB077-0B72-4A75-946E-1E744C7C5975}" presName="c9" presStyleLbl="node1" presStyleIdx="8" presStyleCnt="19"/>
      <dgm:spPr/>
    </dgm:pt>
    <dgm:pt modelId="{04C353D9-0927-42F1-8B0D-9E49645E2E95}" type="pres">
      <dgm:prSet presAssocID="{A61FB077-0B72-4A75-946E-1E744C7C5975}" presName="c10" presStyleLbl="node1" presStyleIdx="9" presStyleCnt="19"/>
      <dgm:spPr/>
    </dgm:pt>
    <dgm:pt modelId="{766FE24B-E31E-41BC-BF4E-0789BD3F37E4}" type="pres">
      <dgm:prSet presAssocID="{A61FB077-0B72-4A75-946E-1E744C7C5975}" presName="c11" presStyleLbl="node1" presStyleIdx="10" presStyleCnt="19"/>
      <dgm:spPr/>
    </dgm:pt>
    <dgm:pt modelId="{98C959DE-7419-4CE3-ADF8-C4490997CFDC}" type="pres">
      <dgm:prSet presAssocID="{A61FB077-0B72-4A75-946E-1E744C7C5975}" presName="c12" presStyleLbl="node1" presStyleIdx="11" presStyleCnt="19"/>
      <dgm:spPr/>
    </dgm:pt>
    <dgm:pt modelId="{A695D5D9-AD83-4C81-9175-B0353CDF4794}" type="pres">
      <dgm:prSet presAssocID="{A61FB077-0B72-4A75-946E-1E744C7C5975}" presName="c13" presStyleLbl="node1" presStyleIdx="12" presStyleCnt="19"/>
      <dgm:spPr/>
    </dgm:pt>
    <dgm:pt modelId="{2AA042B7-DE28-4123-A008-6C5FDDEED761}" type="pres">
      <dgm:prSet presAssocID="{A61FB077-0B72-4A75-946E-1E744C7C5975}" presName="c14" presStyleLbl="node1" presStyleIdx="13" presStyleCnt="19"/>
      <dgm:spPr/>
    </dgm:pt>
    <dgm:pt modelId="{AA7D8E07-5054-4BD3-A89D-2DE79872D2AE}" type="pres">
      <dgm:prSet presAssocID="{A61FB077-0B72-4A75-946E-1E744C7C5975}" presName="c15" presStyleLbl="node1" presStyleIdx="14" presStyleCnt="19"/>
      <dgm:spPr/>
    </dgm:pt>
    <dgm:pt modelId="{7FD87BBF-04AB-45B6-80E9-BE8A7EFD88BF}" type="pres">
      <dgm:prSet presAssocID="{A61FB077-0B72-4A75-946E-1E744C7C5975}" presName="c16" presStyleLbl="node1" presStyleIdx="15" presStyleCnt="19"/>
      <dgm:spPr/>
    </dgm:pt>
    <dgm:pt modelId="{8270EA2E-6D71-4548-8F04-A830E5F76B9D}" type="pres">
      <dgm:prSet presAssocID="{A61FB077-0B72-4A75-946E-1E744C7C5975}" presName="c17" presStyleLbl="node1" presStyleIdx="16" presStyleCnt="19"/>
      <dgm:spPr/>
    </dgm:pt>
    <dgm:pt modelId="{B0CB3274-1F4E-4772-8C29-2448FF33324D}" type="pres">
      <dgm:prSet presAssocID="{A61FB077-0B72-4A75-946E-1E744C7C5975}" presName="c18" presStyleLbl="node1" presStyleIdx="17" presStyleCnt="19"/>
      <dgm:spPr/>
    </dgm:pt>
    <dgm:pt modelId="{42EC6841-3950-4E56-AC92-F1F280C8FA32}" type="pres">
      <dgm:prSet presAssocID="{8DCB3E0E-CE36-4218-AE7F-4C85423AFF07}" presName="chevronComposite1" presStyleCnt="0"/>
      <dgm:spPr/>
    </dgm:pt>
    <dgm:pt modelId="{1ABFDD93-5B40-4001-A592-B7B3D879AADD}" type="pres">
      <dgm:prSet presAssocID="{8DCB3E0E-CE36-4218-AE7F-4C85423AFF07}" presName="chevron1" presStyleLbl="sibTrans2D1" presStyleIdx="0" presStyleCnt="2"/>
      <dgm:spPr/>
    </dgm:pt>
    <dgm:pt modelId="{996B4548-5B3A-4020-8F1D-6302D9EEAE6F}" type="pres">
      <dgm:prSet presAssocID="{8DCB3E0E-CE36-4218-AE7F-4C85423AFF07}" presName="spChevron1" presStyleCnt="0"/>
      <dgm:spPr/>
    </dgm:pt>
    <dgm:pt modelId="{3A3DD4B2-E799-4759-8D69-DFC2B6D224F5}" type="pres">
      <dgm:prSet presAssocID="{8DCB3E0E-CE36-4218-AE7F-4C85423AFF07}" presName="overlap" presStyleCnt="0"/>
      <dgm:spPr/>
    </dgm:pt>
    <dgm:pt modelId="{000C9769-A3D3-4519-94FF-B98921E34313}" type="pres">
      <dgm:prSet presAssocID="{8DCB3E0E-CE36-4218-AE7F-4C85423AFF07}" presName="chevronComposite2" presStyleCnt="0"/>
      <dgm:spPr/>
    </dgm:pt>
    <dgm:pt modelId="{3A251FFF-CBAD-40FA-BC36-2B307ADD3A65}" type="pres">
      <dgm:prSet presAssocID="{8DCB3E0E-CE36-4218-AE7F-4C85423AFF07}" presName="chevron2" presStyleLbl="sibTrans2D1" presStyleIdx="1" presStyleCnt="2"/>
      <dgm:spPr/>
    </dgm:pt>
    <dgm:pt modelId="{E19ADC29-6310-4394-89E7-3CAD1C32DD23}" type="pres">
      <dgm:prSet presAssocID="{8DCB3E0E-CE36-4218-AE7F-4C85423AFF07}" presName="spChevron2" presStyleCnt="0"/>
      <dgm:spPr/>
    </dgm:pt>
    <dgm:pt modelId="{FDD3D0CD-0801-4E05-9365-DE661CC8388B}" type="pres">
      <dgm:prSet presAssocID="{2A890B03-0EF8-4040-9FA5-9DF85423F121}" presName="last" presStyleCnt="0"/>
      <dgm:spPr/>
    </dgm:pt>
    <dgm:pt modelId="{FD8C8C5B-A047-401E-AA83-F924435AA76C}" type="pres">
      <dgm:prSet presAssocID="{2A890B03-0EF8-4040-9FA5-9DF85423F121}" presName="circleTx" presStyleLbl="node1" presStyleIdx="18" presStyleCnt="19"/>
      <dgm:spPr/>
      <dgm:t>
        <a:bodyPr/>
        <a:lstStyle/>
        <a:p>
          <a:endParaRPr lang="zh-TW" altLang="en-US"/>
        </a:p>
      </dgm:t>
    </dgm:pt>
    <dgm:pt modelId="{26418D1D-A2AB-4E80-A66A-C0366B5E480F}" type="pres">
      <dgm:prSet presAssocID="{2A890B03-0EF8-4040-9FA5-9DF85423F121}" presName="spN" presStyleCnt="0"/>
      <dgm:spPr/>
    </dgm:pt>
  </dgm:ptLst>
  <dgm:cxnLst>
    <dgm:cxn modelId="{FFF7F8E9-E942-48DB-AC83-EEA1BE7FBF7B}" srcId="{6D41EAB6-8480-4874-A9BB-ED677AE3DF72}" destId="{2A890B03-0EF8-4040-9FA5-9DF85423F121}" srcOrd="1" destOrd="0" parTransId="{1723C1A1-7EA0-4CD9-8A6C-7B1AB6776FAB}" sibTransId="{995985AE-0E67-40E9-AD65-221D5233F537}"/>
    <dgm:cxn modelId="{8B41D968-5817-42AA-9962-E7F973D4CDCF}" srcId="{6D41EAB6-8480-4874-A9BB-ED677AE3DF72}" destId="{A61FB077-0B72-4A75-946E-1E744C7C5975}" srcOrd="0" destOrd="0" parTransId="{FE65536C-2072-4C52-BFC2-56D0A204A116}" sibTransId="{8DCB3E0E-CE36-4218-AE7F-4C85423AFF07}"/>
    <dgm:cxn modelId="{3BF4C449-5033-45BB-A7DE-E67CBB19C0D3}" type="presOf" srcId="{6D41EAB6-8480-4874-A9BB-ED677AE3DF72}" destId="{7432916F-BD80-42E9-827A-2FF3583D08FF}" srcOrd="0" destOrd="0" presId="urn:microsoft.com/office/officeart/2009/3/layout/RandomtoResultProcess"/>
    <dgm:cxn modelId="{E420CBDB-48DD-4A9B-BF5F-C7364D148396}" type="presOf" srcId="{2A890B03-0EF8-4040-9FA5-9DF85423F121}" destId="{FD8C8C5B-A047-401E-AA83-F924435AA76C}" srcOrd="0" destOrd="0" presId="urn:microsoft.com/office/officeart/2009/3/layout/RandomtoResultProcess"/>
    <dgm:cxn modelId="{FA608666-E3BB-4447-938D-1F982E4E80C3}" type="presOf" srcId="{A61FB077-0B72-4A75-946E-1E744C7C5975}" destId="{0885C4BA-DEF3-4D6F-BB39-86CA406DCE9B}" srcOrd="0" destOrd="0" presId="urn:microsoft.com/office/officeart/2009/3/layout/RandomtoResultProcess"/>
    <dgm:cxn modelId="{6D4AD715-8F39-4295-9D66-7578453389F9}" type="presParOf" srcId="{7432916F-BD80-42E9-827A-2FF3583D08FF}" destId="{78FF9997-A0C7-41A3-947E-A6DEE08D863A}" srcOrd="0" destOrd="0" presId="urn:microsoft.com/office/officeart/2009/3/layout/RandomtoResultProcess"/>
    <dgm:cxn modelId="{4055653B-8BAC-4044-AF1A-0BECB7E0483D}" type="presParOf" srcId="{78FF9997-A0C7-41A3-947E-A6DEE08D863A}" destId="{0885C4BA-DEF3-4D6F-BB39-86CA406DCE9B}" srcOrd="0" destOrd="0" presId="urn:microsoft.com/office/officeart/2009/3/layout/RandomtoResultProcess"/>
    <dgm:cxn modelId="{D478DC09-0349-4458-B8BE-994D95BF198E}" type="presParOf" srcId="{78FF9997-A0C7-41A3-947E-A6DEE08D863A}" destId="{518C846A-7435-447B-AB14-35D5613E399F}" srcOrd="1" destOrd="0" presId="urn:microsoft.com/office/officeart/2009/3/layout/RandomtoResultProcess"/>
    <dgm:cxn modelId="{0449F14D-316F-4309-BA80-C4C8397A16D1}" type="presParOf" srcId="{78FF9997-A0C7-41A3-947E-A6DEE08D863A}" destId="{813D0253-483E-48F7-955E-86F7D72B5146}" srcOrd="2" destOrd="0" presId="urn:microsoft.com/office/officeart/2009/3/layout/RandomtoResultProcess"/>
    <dgm:cxn modelId="{DCA077B6-9462-4A61-8848-8EA4FA3DC329}" type="presParOf" srcId="{78FF9997-A0C7-41A3-947E-A6DEE08D863A}" destId="{556D7518-D9BD-4BB3-82F9-9F877C647FB3}" srcOrd="3" destOrd="0" presId="urn:microsoft.com/office/officeart/2009/3/layout/RandomtoResultProcess"/>
    <dgm:cxn modelId="{0B42308D-3E91-43AF-A4A7-5F09DAF87FE8}" type="presParOf" srcId="{78FF9997-A0C7-41A3-947E-A6DEE08D863A}" destId="{62B992C9-F114-43B9-8CA9-D4234568E1D4}" srcOrd="4" destOrd="0" presId="urn:microsoft.com/office/officeart/2009/3/layout/RandomtoResultProcess"/>
    <dgm:cxn modelId="{B7D7A860-D7BD-46E5-972E-43365A467A49}" type="presParOf" srcId="{78FF9997-A0C7-41A3-947E-A6DEE08D863A}" destId="{65E05885-4320-47E7-969F-CB3CA3C2C90C}" srcOrd="5" destOrd="0" presId="urn:microsoft.com/office/officeart/2009/3/layout/RandomtoResultProcess"/>
    <dgm:cxn modelId="{142AF041-3B8B-4082-AA82-80EE1A888F03}" type="presParOf" srcId="{78FF9997-A0C7-41A3-947E-A6DEE08D863A}" destId="{4DE655D8-0732-46F9-8EC4-11A2870E6108}" srcOrd="6" destOrd="0" presId="urn:microsoft.com/office/officeart/2009/3/layout/RandomtoResultProcess"/>
    <dgm:cxn modelId="{811C98F4-803F-4DB3-8529-7C8BEE080DA6}" type="presParOf" srcId="{78FF9997-A0C7-41A3-947E-A6DEE08D863A}" destId="{1ED4D9E4-ACA9-4CD8-BF8E-1FFF81F56583}" srcOrd="7" destOrd="0" presId="urn:microsoft.com/office/officeart/2009/3/layout/RandomtoResultProcess"/>
    <dgm:cxn modelId="{24EE6B64-59FA-4D8C-AD94-4768AE2A4402}" type="presParOf" srcId="{78FF9997-A0C7-41A3-947E-A6DEE08D863A}" destId="{E3C48F1F-B1AA-496F-8CF8-DD98FDE7808A}" srcOrd="8" destOrd="0" presId="urn:microsoft.com/office/officeart/2009/3/layout/RandomtoResultProcess"/>
    <dgm:cxn modelId="{1029E50C-A860-4949-9ACF-3AB0CBB4A552}" type="presParOf" srcId="{78FF9997-A0C7-41A3-947E-A6DEE08D863A}" destId="{541EA8BF-A4C2-4B0A-B25F-CDDA48FC587D}" srcOrd="9" destOrd="0" presId="urn:microsoft.com/office/officeart/2009/3/layout/RandomtoResultProcess"/>
    <dgm:cxn modelId="{ABC921F7-1ECA-44A6-8B84-6F95CAAEA03D}" type="presParOf" srcId="{78FF9997-A0C7-41A3-947E-A6DEE08D863A}" destId="{04C353D9-0927-42F1-8B0D-9E49645E2E95}" srcOrd="10" destOrd="0" presId="urn:microsoft.com/office/officeart/2009/3/layout/RandomtoResultProcess"/>
    <dgm:cxn modelId="{CF460DC2-F2E2-4BFF-89BB-6AB77FDB4311}" type="presParOf" srcId="{78FF9997-A0C7-41A3-947E-A6DEE08D863A}" destId="{766FE24B-E31E-41BC-BF4E-0789BD3F37E4}" srcOrd="11" destOrd="0" presId="urn:microsoft.com/office/officeart/2009/3/layout/RandomtoResultProcess"/>
    <dgm:cxn modelId="{7E1C8C4B-AC4E-4A29-9241-B402D6CB23A2}" type="presParOf" srcId="{78FF9997-A0C7-41A3-947E-A6DEE08D863A}" destId="{98C959DE-7419-4CE3-ADF8-C4490997CFDC}" srcOrd="12" destOrd="0" presId="urn:microsoft.com/office/officeart/2009/3/layout/RandomtoResultProcess"/>
    <dgm:cxn modelId="{A2C12C2F-3353-4CAD-899F-E43F803F03D0}" type="presParOf" srcId="{78FF9997-A0C7-41A3-947E-A6DEE08D863A}" destId="{A695D5D9-AD83-4C81-9175-B0353CDF4794}" srcOrd="13" destOrd="0" presId="urn:microsoft.com/office/officeart/2009/3/layout/RandomtoResultProcess"/>
    <dgm:cxn modelId="{1EDA1B74-8A78-4F77-BBBA-DD8AEA890BCA}" type="presParOf" srcId="{78FF9997-A0C7-41A3-947E-A6DEE08D863A}" destId="{2AA042B7-DE28-4123-A008-6C5FDDEED761}" srcOrd="14" destOrd="0" presId="urn:microsoft.com/office/officeart/2009/3/layout/RandomtoResultProcess"/>
    <dgm:cxn modelId="{A817F63E-879A-4005-980B-060A94AD1643}" type="presParOf" srcId="{78FF9997-A0C7-41A3-947E-A6DEE08D863A}" destId="{AA7D8E07-5054-4BD3-A89D-2DE79872D2AE}" srcOrd="15" destOrd="0" presId="urn:microsoft.com/office/officeart/2009/3/layout/RandomtoResultProcess"/>
    <dgm:cxn modelId="{EA0D9DEC-3850-45D8-B68A-0DB3A7F5E2B8}" type="presParOf" srcId="{78FF9997-A0C7-41A3-947E-A6DEE08D863A}" destId="{7FD87BBF-04AB-45B6-80E9-BE8A7EFD88BF}" srcOrd="16" destOrd="0" presId="urn:microsoft.com/office/officeart/2009/3/layout/RandomtoResultProcess"/>
    <dgm:cxn modelId="{EE2EA61E-3BC7-4242-B728-ABC0B9CA2459}" type="presParOf" srcId="{78FF9997-A0C7-41A3-947E-A6DEE08D863A}" destId="{8270EA2E-6D71-4548-8F04-A830E5F76B9D}" srcOrd="17" destOrd="0" presId="urn:microsoft.com/office/officeart/2009/3/layout/RandomtoResultProcess"/>
    <dgm:cxn modelId="{9862169B-53CC-4EA4-8A8A-1375BD61A37A}" type="presParOf" srcId="{78FF9997-A0C7-41A3-947E-A6DEE08D863A}" destId="{B0CB3274-1F4E-4772-8C29-2448FF33324D}" srcOrd="18" destOrd="0" presId="urn:microsoft.com/office/officeart/2009/3/layout/RandomtoResultProcess"/>
    <dgm:cxn modelId="{3866F329-59CA-486B-9022-D5102063C749}" type="presParOf" srcId="{7432916F-BD80-42E9-827A-2FF3583D08FF}" destId="{42EC6841-3950-4E56-AC92-F1F280C8FA32}" srcOrd="1" destOrd="0" presId="urn:microsoft.com/office/officeart/2009/3/layout/RandomtoResultProcess"/>
    <dgm:cxn modelId="{2925C2F6-F3BC-41C3-AD36-4965CBCEB88B}" type="presParOf" srcId="{42EC6841-3950-4E56-AC92-F1F280C8FA32}" destId="{1ABFDD93-5B40-4001-A592-B7B3D879AADD}" srcOrd="0" destOrd="0" presId="urn:microsoft.com/office/officeart/2009/3/layout/RandomtoResultProcess"/>
    <dgm:cxn modelId="{03FDB6E2-9973-46BA-86CA-ED5416A7E124}" type="presParOf" srcId="{42EC6841-3950-4E56-AC92-F1F280C8FA32}" destId="{996B4548-5B3A-4020-8F1D-6302D9EEAE6F}" srcOrd="1" destOrd="0" presId="urn:microsoft.com/office/officeart/2009/3/layout/RandomtoResultProcess"/>
    <dgm:cxn modelId="{77F7A77E-B04E-4B83-9882-FCFAB43586A9}" type="presParOf" srcId="{7432916F-BD80-42E9-827A-2FF3583D08FF}" destId="{3A3DD4B2-E799-4759-8D69-DFC2B6D224F5}" srcOrd="2" destOrd="0" presId="urn:microsoft.com/office/officeart/2009/3/layout/RandomtoResultProcess"/>
    <dgm:cxn modelId="{3397145C-A9AC-40E0-9EAA-462E8360C833}" type="presParOf" srcId="{7432916F-BD80-42E9-827A-2FF3583D08FF}" destId="{000C9769-A3D3-4519-94FF-B98921E34313}" srcOrd="3" destOrd="0" presId="urn:microsoft.com/office/officeart/2009/3/layout/RandomtoResultProcess"/>
    <dgm:cxn modelId="{1FAFACD4-C94C-4DA4-B810-2E202D6F3868}" type="presParOf" srcId="{000C9769-A3D3-4519-94FF-B98921E34313}" destId="{3A251FFF-CBAD-40FA-BC36-2B307ADD3A65}" srcOrd="0" destOrd="0" presId="urn:microsoft.com/office/officeart/2009/3/layout/RandomtoResultProcess"/>
    <dgm:cxn modelId="{8B9B3DC2-7C4F-406A-ABB5-5EA41B01C0DC}" type="presParOf" srcId="{000C9769-A3D3-4519-94FF-B98921E34313}" destId="{E19ADC29-6310-4394-89E7-3CAD1C32DD23}" srcOrd="1" destOrd="0" presId="urn:microsoft.com/office/officeart/2009/3/layout/RandomtoResultProcess"/>
    <dgm:cxn modelId="{E2DE8DFB-0BFA-4BA5-861F-032259BDA341}" type="presParOf" srcId="{7432916F-BD80-42E9-827A-2FF3583D08FF}" destId="{FDD3D0CD-0801-4E05-9365-DE661CC8388B}" srcOrd="4" destOrd="0" presId="urn:microsoft.com/office/officeart/2009/3/layout/RandomtoResultProcess"/>
    <dgm:cxn modelId="{47D83704-608C-4FF3-AA01-8D87BC6EDE7B}" type="presParOf" srcId="{FDD3D0CD-0801-4E05-9365-DE661CC8388B}" destId="{FD8C8C5B-A047-401E-AA83-F924435AA76C}" srcOrd="0" destOrd="0" presId="urn:microsoft.com/office/officeart/2009/3/layout/RandomtoResultProcess"/>
    <dgm:cxn modelId="{B3C877E2-AD71-499A-905E-C5C8F34C88F6}" type="presParOf" srcId="{FDD3D0CD-0801-4E05-9365-DE661CC8388B}" destId="{26418D1D-A2AB-4E80-A66A-C0366B5E480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43A928-91A6-4B1E-91A2-1BDE4854321E}" type="doc">
      <dgm:prSet loTypeId="urn:microsoft.com/office/officeart/2005/8/layout/targe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B93123A-3283-4AB0-98EA-A85FF499AF6D}">
      <dgm:prSet phldrT="[文字]" custT="1"/>
      <dgm:spPr>
        <a:gradFill flip="none" rotWithShape="1">
          <a:gsLst>
            <a:gs pos="32000">
              <a:srgbClr val="002060"/>
            </a:gs>
            <a:gs pos="23000">
              <a:srgbClr val="CCD2DF"/>
            </a:gs>
            <a:gs pos="1000">
              <a:schemeClr val="bg1"/>
            </a:gs>
          </a:gsLst>
          <a:lin ang="5400000" scaled="1"/>
          <a:tileRect/>
        </a:gradFill>
      </dgm:spPr>
      <dgm:t>
        <a:bodyPr/>
        <a:lstStyle/>
        <a:p>
          <a:r>
            <a:rPr lang="zh-TW" altLang="en-US" sz="32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營造學校重</a:t>
          </a:r>
          <a:r>
            <a:rPr lang="zh-TW" altLang="en-US" sz="32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教與學</a:t>
          </a:r>
          <a:r>
            <a:rPr lang="zh-TW" altLang="en-US" sz="32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對話的</a:t>
          </a:r>
          <a:r>
            <a:rPr lang="zh-TW" alt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教師文化</a:t>
          </a:r>
          <a:endParaRPr lang="zh-TW" altLang="en-US" sz="3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E6B57F-A88E-4AC1-A2E3-B39B72DB967A}" type="parTrans" cxnId="{6352D597-D712-47C1-A20D-394C674F542C}">
      <dgm:prSet/>
      <dgm:spPr/>
      <dgm:t>
        <a:bodyPr/>
        <a:lstStyle/>
        <a:p>
          <a:endParaRPr lang="zh-TW" altLang="en-US"/>
        </a:p>
      </dgm:t>
    </dgm:pt>
    <dgm:pt modelId="{FE088ABF-DB47-4766-9FD6-7C518DB7D2D2}" type="sibTrans" cxnId="{6352D597-D712-47C1-A20D-394C674F542C}">
      <dgm:prSet/>
      <dgm:spPr/>
      <dgm:t>
        <a:bodyPr/>
        <a:lstStyle/>
        <a:p>
          <a:endParaRPr lang="zh-TW" altLang="en-US"/>
        </a:p>
      </dgm:t>
    </dgm:pt>
    <dgm:pt modelId="{88B58D70-3254-44FA-ACDD-41AAA3FB9636}">
      <dgm:prSet phldrT="[文字]" custT="1"/>
      <dgm:spPr>
        <a:gradFill flip="none" rotWithShape="1">
          <a:gsLst>
            <a:gs pos="37000">
              <a:srgbClr val="DFC7C3"/>
            </a:gs>
            <a:gs pos="48000">
              <a:srgbClr val="7030A0"/>
            </a:gs>
            <a:gs pos="11000">
              <a:schemeClr val="accent5">
                <a:lumMod val="20000"/>
                <a:lumOff val="8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zh-TW" altLang="en-US" sz="32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建構教師專業發展的</a:t>
          </a:r>
          <a:r>
            <a:rPr lang="zh-TW" altLang="en-US" sz="32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相互支持</a:t>
          </a:r>
          <a:r>
            <a:rPr lang="zh-TW" altLang="en-US" sz="32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平台</a:t>
          </a:r>
          <a:endParaRPr lang="zh-TW" altLang="en-US" sz="3200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224552-3195-4616-AA62-52C0138A9A4B}" type="parTrans" cxnId="{F3E21631-6A5B-4F18-8EAE-E1938310E5D5}">
      <dgm:prSet/>
      <dgm:spPr/>
      <dgm:t>
        <a:bodyPr/>
        <a:lstStyle/>
        <a:p>
          <a:endParaRPr lang="zh-TW" altLang="en-US"/>
        </a:p>
      </dgm:t>
    </dgm:pt>
    <dgm:pt modelId="{BFD12460-2112-4A1B-9F74-8950FEC5091E}" type="sibTrans" cxnId="{F3E21631-6A5B-4F18-8EAE-E1938310E5D5}">
      <dgm:prSet/>
      <dgm:spPr/>
      <dgm:t>
        <a:bodyPr/>
        <a:lstStyle/>
        <a:p>
          <a:endParaRPr lang="zh-TW" altLang="en-US"/>
        </a:p>
      </dgm:t>
    </dgm:pt>
    <dgm:pt modelId="{0F1A7551-6232-4544-85D3-4C2248CD7F94}">
      <dgm:prSet phldrT="[文字]" custT="1"/>
      <dgm:spPr>
        <a:gradFill flip="none" rotWithShape="1">
          <a:gsLst>
            <a:gs pos="66000">
              <a:srgbClr val="E3BFB3"/>
            </a:gs>
            <a:gs pos="89000">
              <a:schemeClr val="accent6">
                <a:lumMod val="75000"/>
              </a:schemeClr>
            </a:gs>
            <a:gs pos="0">
              <a:schemeClr val="bg1"/>
            </a:gs>
          </a:gsLst>
          <a:lin ang="5400000" scaled="1"/>
          <a:tileRect/>
        </a:gradFill>
      </dgm:spPr>
      <dgm:t>
        <a:bodyPr/>
        <a:lstStyle/>
        <a:p>
          <a:r>
            <a:rPr lang="zh-TW" altLang="en-US" sz="32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提供由</a:t>
          </a:r>
          <a:r>
            <a:rPr lang="zh-TW" altLang="en-US" sz="32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下而上</a:t>
          </a:r>
          <a:r>
            <a:rPr lang="zh-TW" altLang="en-US" sz="32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的教師</a:t>
          </a:r>
          <a:r>
            <a:rPr lang="zh-TW" alt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專業成長</a:t>
          </a:r>
          <a:r>
            <a:rPr lang="zh-TW" altLang="en-US" sz="32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機制</a:t>
          </a:r>
          <a:endParaRPr lang="zh-TW" altLang="en-US" sz="3200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906DB4-1D54-45C7-BE24-E27A590FB055}" type="parTrans" cxnId="{80C80B26-F919-44D8-A4EC-DEAE7D197F88}">
      <dgm:prSet/>
      <dgm:spPr/>
      <dgm:t>
        <a:bodyPr/>
        <a:lstStyle/>
        <a:p>
          <a:endParaRPr lang="zh-TW" altLang="en-US"/>
        </a:p>
      </dgm:t>
    </dgm:pt>
    <dgm:pt modelId="{27E3DBFF-1783-4FEB-BD21-16BC07A8C544}" type="sibTrans" cxnId="{80C80B26-F919-44D8-A4EC-DEAE7D197F88}">
      <dgm:prSet/>
      <dgm:spPr/>
      <dgm:t>
        <a:bodyPr/>
        <a:lstStyle/>
        <a:p>
          <a:endParaRPr lang="zh-TW" altLang="en-US"/>
        </a:p>
      </dgm:t>
    </dgm:pt>
    <dgm:pt modelId="{FD33CE23-90E1-4CBA-8679-AABD3DFD27C2}" type="pres">
      <dgm:prSet presAssocID="{8843A928-91A6-4B1E-91A2-1BDE4854321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ABADC00-8E15-4F90-94F2-185D61D7C509}" type="pres">
      <dgm:prSet presAssocID="{CB93123A-3283-4AB0-98EA-A85FF499AF6D}" presName="circle1" presStyleLbl="node1" presStyleIdx="0" presStyleCnt="3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79000">
              <a:srgbClr val="002060"/>
            </a:gs>
          </a:gsLst>
        </a:gradFill>
      </dgm:spPr>
    </dgm:pt>
    <dgm:pt modelId="{AF3136E7-57AB-47D9-A754-F740CD152C13}" type="pres">
      <dgm:prSet presAssocID="{CB93123A-3283-4AB0-98EA-A85FF499AF6D}" presName="space" presStyleCnt="0"/>
      <dgm:spPr/>
    </dgm:pt>
    <dgm:pt modelId="{B433B460-3216-4ECC-A694-1FC139B3EDB0}" type="pres">
      <dgm:prSet presAssocID="{CB93123A-3283-4AB0-98EA-A85FF499AF6D}" presName="rect1" presStyleLbl="alignAcc1" presStyleIdx="0" presStyleCnt="3"/>
      <dgm:spPr/>
      <dgm:t>
        <a:bodyPr/>
        <a:lstStyle/>
        <a:p>
          <a:endParaRPr lang="zh-TW" altLang="en-US"/>
        </a:p>
      </dgm:t>
    </dgm:pt>
    <dgm:pt modelId="{2B12999D-8ADF-4AFF-A649-879F3FA4B6A2}" type="pres">
      <dgm:prSet presAssocID="{88B58D70-3254-44FA-ACDD-41AAA3FB9636}" presName="vertSpace2" presStyleLbl="node1" presStyleIdx="0" presStyleCnt="3"/>
      <dgm:spPr/>
    </dgm:pt>
    <dgm:pt modelId="{69CEEA44-C060-4C3E-AC8E-083A63A22D7C}" type="pres">
      <dgm:prSet presAssocID="{88B58D70-3254-44FA-ACDD-41AAA3FB9636}" presName="circle2" presStyleLbl="node1" presStyleIdx="1" presStyleCnt="3"/>
      <dgm:spPr>
        <a:gradFill rotWithShape="0">
          <a:gsLst>
            <a:gs pos="0">
              <a:schemeClr val="accent5">
                <a:hueOff val="3453512"/>
                <a:satOff val="7569"/>
                <a:lumOff val="686"/>
                <a:alphaOff val="0"/>
                <a:satMod val="103000"/>
                <a:lumMod val="102000"/>
                <a:tint val="94000"/>
              </a:schemeClr>
            </a:gs>
            <a:gs pos="50000">
              <a:srgbClr val="7030A0"/>
            </a:gs>
          </a:gsLst>
        </a:gradFill>
      </dgm:spPr>
    </dgm:pt>
    <dgm:pt modelId="{88D09995-7752-49C8-8ED5-70929E594567}" type="pres">
      <dgm:prSet presAssocID="{88B58D70-3254-44FA-ACDD-41AAA3FB9636}" presName="rect2" presStyleLbl="alignAcc1" presStyleIdx="1" presStyleCnt="3" custLinFactNeighborY="1645"/>
      <dgm:spPr/>
      <dgm:t>
        <a:bodyPr/>
        <a:lstStyle/>
        <a:p>
          <a:endParaRPr lang="zh-TW" altLang="en-US"/>
        </a:p>
      </dgm:t>
    </dgm:pt>
    <dgm:pt modelId="{62E188A7-A582-4BA3-B2BE-235A1C7EE9D4}" type="pres">
      <dgm:prSet presAssocID="{0F1A7551-6232-4544-85D3-4C2248CD7F94}" presName="vertSpace3" presStyleLbl="node1" presStyleIdx="1" presStyleCnt="3"/>
      <dgm:spPr/>
    </dgm:pt>
    <dgm:pt modelId="{461507D6-34B9-4D51-88F1-AA022F93C830}" type="pres">
      <dgm:prSet presAssocID="{0F1A7551-6232-4544-85D3-4C2248CD7F94}" presName="circle3" presStyleLbl="node1" presStyleIdx="2" presStyleCnt="3"/>
      <dgm:spPr>
        <a:gradFill rotWithShape="0">
          <a:gsLst>
            <a:gs pos="11000">
              <a:srgbClr val="BC768A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accent6">
                <a:lumMod val="50000"/>
              </a:schemeClr>
            </a:gs>
          </a:gsLst>
        </a:gradFill>
      </dgm:spPr>
    </dgm:pt>
    <dgm:pt modelId="{4DD68351-5547-4C3F-9A72-31E814B73B0F}" type="pres">
      <dgm:prSet presAssocID="{0F1A7551-6232-4544-85D3-4C2248CD7F94}" presName="rect3" presStyleLbl="alignAcc1" presStyleIdx="2" presStyleCnt="3"/>
      <dgm:spPr/>
      <dgm:t>
        <a:bodyPr/>
        <a:lstStyle/>
        <a:p>
          <a:endParaRPr lang="zh-TW" altLang="en-US"/>
        </a:p>
      </dgm:t>
    </dgm:pt>
    <dgm:pt modelId="{545F238D-28FC-4ABB-A5CD-48E8ABC964A7}" type="pres">
      <dgm:prSet presAssocID="{CB93123A-3283-4AB0-98EA-A85FF499AF6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6D623A-5D3A-4840-918E-37E901DEF545}" type="pres">
      <dgm:prSet presAssocID="{88B58D70-3254-44FA-ACDD-41AAA3FB963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16E007-4319-493E-8C4F-823DADEC0F61}" type="pres">
      <dgm:prSet presAssocID="{0F1A7551-6232-4544-85D3-4C2248CD7F9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F5076FF-0DCA-4511-A24A-C7AEC85B1093}" type="presOf" srcId="{0F1A7551-6232-4544-85D3-4C2248CD7F94}" destId="{5416E007-4319-493E-8C4F-823DADEC0F61}" srcOrd="1" destOrd="0" presId="urn:microsoft.com/office/officeart/2005/8/layout/target3"/>
    <dgm:cxn modelId="{1C4E366B-7EC8-49C4-8120-AF4588BB3AC9}" type="presOf" srcId="{0F1A7551-6232-4544-85D3-4C2248CD7F94}" destId="{4DD68351-5547-4C3F-9A72-31E814B73B0F}" srcOrd="0" destOrd="0" presId="urn:microsoft.com/office/officeart/2005/8/layout/target3"/>
    <dgm:cxn modelId="{B1AC2E8B-4A97-4AF0-982F-1A973A25F4DE}" type="presOf" srcId="{88B58D70-3254-44FA-ACDD-41AAA3FB9636}" destId="{846D623A-5D3A-4840-918E-37E901DEF545}" srcOrd="1" destOrd="0" presId="urn:microsoft.com/office/officeart/2005/8/layout/target3"/>
    <dgm:cxn modelId="{E98CCE2F-8031-4699-B65D-56EEAE8D9241}" type="presOf" srcId="{CB93123A-3283-4AB0-98EA-A85FF499AF6D}" destId="{B433B460-3216-4ECC-A694-1FC139B3EDB0}" srcOrd="0" destOrd="0" presId="urn:microsoft.com/office/officeart/2005/8/layout/target3"/>
    <dgm:cxn modelId="{60B8FBCC-6184-494B-80A8-AC39C83D1F06}" type="presOf" srcId="{8843A928-91A6-4B1E-91A2-1BDE4854321E}" destId="{FD33CE23-90E1-4CBA-8679-AABD3DFD27C2}" srcOrd="0" destOrd="0" presId="urn:microsoft.com/office/officeart/2005/8/layout/target3"/>
    <dgm:cxn modelId="{DD7E615E-AF13-43ED-A318-54A98C0A6A57}" type="presOf" srcId="{88B58D70-3254-44FA-ACDD-41AAA3FB9636}" destId="{88D09995-7752-49C8-8ED5-70929E594567}" srcOrd="0" destOrd="0" presId="urn:microsoft.com/office/officeart/2005/8/layout/target3"/>
    <dgm:cxn modelId="{7950AF09-6C64-4D8F-AE06-9A524E72FCDE}" type="presOf" srcId="{CB93123A-3283-4AB0-98EA-A85FF499AF6D}" destId="{545F238D-28FC-4ABB-A5CD-48E8ABC964A7}" srcOrd="1" destOrd="0" presId="urn:microsoft.com/office/officeart/2005/8/layout/target3"/>
    <dgm:cxn modelId="{80C80B26-F919-44D8-A4EC-DEAE7D197F88}" srcId="{8843A928-91A6-4B1E-91A2-1BDE4854321E}" destId="{0F1A7551-6232-4544-85D3-4C2248CD7F94}" srcOrd="2" destOrd="0" parTransId="{FC906DB4-1D54-45C7-BE24-E27A590FB055}" sibTransId="{27E3DBFF-1783-4FEB-BD21-16BC07A8C544}"/>
    <dgm:cxn modelId="{6352D597-D712-47C1-A20D-394C674F542C}" srcId="{8843A928-91A6-4B1E-91A2-1BDE4854321E}" destId="{CB93123A-3283-4AB0-98EA-A85FF499AF6D}" srcOrd="0" destOrd="0" parTransId="{C9E6B57F-A88E-4AC1-A2E3-B39B72DB967A}" sibTransId="{FE088ABF-DB47-4766-9FD6-7C518DB7D2D2}"/>
    <dgm:cxn modelId="{F3E21631-6A5B-4F18-8EAE-E1938310E5D5}" srcId="{8843A928-91A6-4B1E-91A2-1BDE4854321E}" destId="{88B58D70-3254-44FA-ACDD-41AAA3FB9636}" srcOrd="1" destOrd="0" parTransId="{77224552-3195-4616-AA62-52C0138A9A4B}" sibTransId="{BFD12460-2112-4A1B-9F74-8950FEC5091E}"/>
    <dgm:cxn modelId="{FBFA95A4-4813-4A69-989F-8B0A1CAADCB0}" type="presParOf" srcId="{FD33CE23-90E1-4CBA-8679-AABD3DFD27C2}" destId="{EABADC00-8E15-4F90-94F2-185D61D7C509}" srcOrd="0" destOrd="0" presId="urn:microsoft.com/office/officeart/2005/8/layout/target3"/>
    <dgm:cxn modelId="{41B4A4DA-C586-4BE4-8829-57CCAECCCB19}" type="presParOf" srcId="{FD33CE23-90E1-4CBA-8679-AABD3DFD27C2}" destId="{AF3136E7-57AB-47D9-A754-F740CD152C13}" srcOrd="1" destOrd="0" presId="urn:microsoft.com/office/officeart/2005/8/layout/target3"/>
    <dgm:cxn modelId="{358D20D1-519C-40D8-9FAF-08B6B1BB51BE}" type="presParOf" srcId="{FD33CE23-90E1-4CBA-8679-AABD3DFD27C2}" destId="{B433B460-3216-4ECC-A694-1FC139B3EDB0}" srcOrd="2" destOrd="0" presId="urn:microsoft.com/office/officeart/2005/8/layout/target3"/>
    <dgm:cxn modelId="{64C5A07E-36D7-4FB9-A9A5-ED8B6F060036}" type="presParOf" srcId="{FD33CE23-90E1-4CBA-8679-AABD3DFD27C2}" destId="{2B12999D-8ADF-4AFF-A649-879F3FA4B6A2}" srcOrd="3" destOrd="0" presId="urn:microsoft.com/office/officeart/2005/8/layout/target3"/>
    <dgm:cxn modelId="{7B2CB697-1C68-49E5-8F8A-300D82EEF91F}" type="presParOf" srcId="{FD33CE23-90E1-4CBA-8679-AABD3DFD27C2}" destId="{69CEEA44-C060-4C3E-AC8E-083A63A22D7C}" srcOrd="4" destOrd="0" presId="urn:microsoft.com/office/officeart/2005/8/layout/target3"/>
    <dgm:cxn modelId="{EF4E5013-F27A-4FE8-A308-C44E98E1A4B3}" type="presParOf" srcId="{FD33CE23-90E1-4CBA-8679-AABD3DFD27C2}" destId="{88D09995-7752-49C8-8ED5-70929E594567}" srcOrd="5" destOrd="0" presId="urn:microsoft.com/office/officeart/2005/8/layout/target3"/>
    <dgm:cxn modelId="{7FCCC0EB-EC82-42AB-965F-DDAB28E2B0FD}" type="presParOf" srcId="{FD33CE23-90E1-4CBA-8679-AABD3DFD27C2}" destId="{62E188A7-A582-4BA3-B2BE-235A1C7EE9D4}" srcOrd="6" destOrd="0" presId="urn:microsoft.com/office/officeart/2005/8/layout/target3"/>
    <dgm:cxn modelId="{7246E3E1-210F-4BB9-91B2-A5835001B5B3}" type="presParOf" srcId="{FD33CE23-90E1-4CBA-8679-AABD3DFD27C2}" destId="{461507D6-34B9-4D51-88F1-AA022F93C830}" srcOrd="7" destOrd="0" presId="urn:microsoft.com/office/officeart/2005/8/layout/target3"/>
    <dgm:cxn modelId="{0F9F2384-C43C-4DB1-BF55-B6EFBFEFADEE}" type="presParOf" srcId="{FD33CE23-90E1-4CBA-8679-AABD3DFD27C2}" destId="{4DD68351-5547-4C3F-9A72-31E814B73B0F}" srcOrd="8" destOrd="0" presId="urn:microsoft.com/office/officeart/2005/8/layout/target3"/>
    <dgm:cxn modelId="{17D3FE54-FE79-42C9-94C9-18A0B20FF092}" type="presParOf" srcId="{FD33CE23-90E1-4CBA-8679-AABD3DFD27C2}" destId="{545F238D-28FC-4ABB-A5CD-48E8ABC964A7}" srcOrd="9" destOrd="0" presId="urn:microsoft.com/office/officeart/2005/8/layout/target3"/>
    <dgm:cxn modelId="{16C7C4B9-5DBF-4A44-AA89-6D3FE488EE5E}" type="presParOf" srcId="{FD33CE23-90E1-4CBA-8679-AABD3DFD27C2}" destId="{846D623A-5D3A-4840-918E-37E901DEF545}" srcOrd="10" destOrd="0" presId="urn:microsoft.com/office/officeart/2005/8/layout/target3"/>
    <dgm:cxn modelId="{0C863F98-E8F5-4D02-B445-2939FD7A7E67}" type="presParOf" srcId="{FD33CE23-90E1-4CBA-8679-AABD3DFD27C2}" destId="{5416E007-4319-493E-8C4F-823DADEC0F6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E22678-8096-4A38-B9CC-0FD0B21586EA}" type="doc">
      <dgm:prSet loTypeId="urn:microsoft.com/office/officeart/2005/8/layout/radial1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zh-TW" altLang="en-US"/>
        </a:p>
      </dgm:t>
    </dgm:pt>
    <dgm:pt modelId="{81CCF510-16B7-4406-8D2F-0263F03C299A}">
      <dgm:prSet phldrT="[文字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lnSpc>
              <a:spcPts val="2800"/>
            </a:lnSpc>
            <a:spcAft>
              <a:spcPts val="0"/>
            </a:spcAft>
          </a:pP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endParaRPr lang="en-US" altLang="zh-TW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>
            <a:lnSpc>
              <a:spcPts val="2800"/>
            </a:lnSpc>
            <a:spcAft>
              <a:spcPts val="0"/>
            </a:spcAft>
          </a:pP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專業</a:t>
          </a:r>
          <a:endParaRPr lang="en-US" altLang="zh-TW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>
            <a:lnSpc>
              <a:spcPts val="2800"/>
            </a:lnSpc>
            <a:spcAft>
              <a:spcPts val="0"/>
            </a:spcAft>
          </a:pP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表現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A47E78-4653-4A7E-9D19-5C9DFDB29C19}" type="parTrans" cxnId="{EE24B47E-19B1-460C-A0CE-D472BF445C5D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C20CD8-7974-46C4-A399-03ED2C742FAF}" type="sibTrans" cxnId="{EE24B47E-19B1-460C-A0CE-D472BF445C5D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FE6498-988B-40A6-A3C7-C66B6E6123F6}">
      <dgm:prSet phldrT="[文字]" custT="1"/>
      <dgm:spPr>
        <a:solidFill>
          <a:srgbClr val="CC006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課程</a:t>
          </a:r>
          <a:endParaRPr lang="en-US" altLang="zh-TW" sz="2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設計與</a:t>
          </a:r>
          <a:endParaRPr lang="en-US" altLang="zh-TW" sz="2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教學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098A53-CA9F-4A80-9BA2-26823088C629}" type="parTrans" cxnId="{1256453A-BE68-443A-9CF4-A2B557456A94}">
      <dgm:prSet custT="1"/>
      <dgm:spPr/>
      <dgm:t>
        <a:bodyPr/>
        <a:lstStyle/>
        <a:p>
          <a:endParaRPr lang="zh-TW" altLang="en-US" sz="14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585870-0267-4B06-AE23-E740F88FD891}" type="sibTrans" cxnId="{1256453A-BE68-443A-9CF4-A2B557456A94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AB7FA4-24AB-4406-AE16-780DEDB591C6}">
      <dgm:prSet phldrT="[文字]" custT="1"/>
      <dgm:spPr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班級</a:t>
          </a:r>
          <a:endParaRPr lang="en-US" altLang="zh-TW" sz="2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經營與</a:t>
          </a:r>
          <a:endParaRPr lang="en-US" altLang="zh-TW" sz="2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201453-DF1C-46B0-9A05-29788A6BB5ED}" type="parTrans" cxnId="{1880CB03-B550-4C8C-892B-F56CBED7AB30}">
      <dgm:prSet custT="1"/>
      <dgm:spPr/>
      <dgm:t>
        <a:bodyPr/>
        <a:lstStyle/>
        <a:p>
          <a:endParaRPr lang="zh-TW" altLang="en-US" sz="14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3A07F1-CB47-4DBC-AD19-2D059B75C90F}" type="sibTrans" cxnId="{1880CB03-B550-4C8C-892B-F56CBED7AB30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CFE073-8D33-4C2B-9058-471A3D39121B}">
      <dgm:prSet phldrT="[文字]" custT="1"/>
      <dgm:spPr>
        <a:solidFill>
          <a:srgbClr val="FF993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專業</a:t>
          </a:r>
          <a:endParaRPr lang="en-US" altLang="zh-TW" sz="22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精進與責任</a:t>
          </a:r>
          <a:endParaRPr lang="zh-TW" altLang="en-US" sz="2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925510-0157-440F-8394-8FA405764FA8}" type="parTrans" cxnId="{7CF5F44A-C835-414F-A245-FCBA73FD9C10}">
      <dgm:prSet custT="1"/>
      <dgm:spPr/>
      <dgm:t>
        <a:bodyPr/>
        <a:lstStyle/>
        <a:p>
          <a:endParaRPr lang="zh-TW" altLang="en-US" sz="14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9B3BBD-9202-4C95-8FA2-14849849AFDF}" type="sibTrans" cxnId="{7CF5F44A-C835-414F-A245-FCBA73FD9C10}">
      <dgm:prSet/>
      <dgm:spPr/>
      <dgm:t>
        <a:bodyPr/>
        <a:lstStyle/>
        <a:p>
          <a:endParaRPr lang="zh-TW" altLang="en-US" sz="1400" b="1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5316B3-DD58-4A01-883A-8E971B02A533}" type="pres">
      <dgm:prSet presAssocID="{1BE22678-8096-4A38-B9CC-0FD0B21586E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B717D1E-256B-41B7-87AC-F51314E8A481}" type="pres">
      <dgm:prSet presAssocID="{81CCF510-16B7-4406-8D2F-0263F03C299A}" presName="centerShape" presStyleLbl="node0" presStyleIdx="0" presStyleCnt="1" custScaleX="69492" custScaleY="69332" custLinFactNeighborX="-47124" custLinFactNeighborY="-12581"/>
      <dgm:spPr/>
      <dgm:t>
        <a:bodyPr/>
        <a:lstStyle/>
        <a:p>
          <a:endParaRPr lang="zh-TW" altLang="en-US"/>
        </a:p>
      </dgm:t>
    </dgm:pt>
    <dgm:pt modelId="{40CF5E2C-2B43-44D8-8C36-2333856D1EDA}" type="pres">
      <dgm:prSet presAssocID="{86098A53-CA9F-4A80-9BA2-26823088C629}" presName="Name9" presStyleLbl="parChTrans1D2" presStyleIdx="0" presStyleCnt="3"/>
      <dgm:spPr/>
      <dgm:t>
        <a:bodyPr/>
        <a:lstStyle/>
        <a:p>
          <a:endParaRPr lang="zh-TW" altLang="en-US"/>
        </a:p>
      </dgm:t>
    </dgm:pt>
    <dgm:pt modelId="{39C83B9F-E407-443A-BC93-AF0E846E6504}" type="pres">
      <dgm:prSet presAssocID="{86098A53-CA9F-4A80-9BA2-26823088C629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F5827DFC-B7C1-4917-BC5C-149FCB3EF6B8}" type="pres">
      <dgm:prSet presAssocID="{00FE6498-988B-40A6-A3C7-C66B6E6123F6}" presName="node" presStyleLbl="node1" presStyleIdx="0" presStyleCnt="3" custScaleX="69188" custScaleY="68255" custRadScaleRad="115207" custRadScaleInc="-253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1F8497-9B92-4E6E-8D4F-1CE72EB542D4}" type="pres">
      <dgm:prSet presAssocID="{9A201453-DF1C-46B0-9A05-29788A6BB5ED}" presName="Name9" presStyleLbl="parChTrans1D2" presStyleIdx="1" presStyleCnt="3"/>
      <dgm:spPr/>
      <dgm:t>
        <a:bodyPr/>
        <a:lstStyle/>
        <a:p>
          <a:endParaRPr lang="zh-TW" altLang="en-US"/>
        </a:p>
      </dgm:t>
    </dgm:pt>
    <dgm:pt modelId="{D78235CF-7B43-4B7F-B64F-CDF3B8F49DAD}" type="pres">
      <dgm:prSet presAssocID="{9A201453-DF1C-46B0-9A05-29788A6BB5ED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8DD8313C-AD05-4E5A-86CE-56E48D593785}" type="pres">
      <dgm:prSet presAssocID="{FEAB7FA4-24AB-4406-AE16-780DEDB591C6}" presName="node" presStyleLbl="node1" presStyleIdx="1" presStyleCnt="3" custScaleX="70002" custScaleY="67416" custRadScaleRad="39525" custRadScaleInc="-2839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15E1C-FBE4-40ED-882E-3EB4516163B0}" type="pres">
      <dgm:prSet presAssocID="{0C925510-0157-440F-8394-8FA405764FA8}" presName="Name9" presStyleLbl="parChTrans1D2" presStyleIdx="2" presStyleCnt="3"/>
      <dgm:spPr/>
      <dgm:t>
        <a:bodyPr/>
        <a:lstStyle/>
        <a:p>
          <a:endParaRPr lang="zh-TW" altLang="en-US"/>
        </a:p>
      </dgm:t>
    </dgm:pt>
    <dgm:pt modelId="{A37BA767-C01C-4B18-B03F-8CC205241E9F}" type="pres">
      <dgm:prSet presAssocID="{0C925510-0157-440F-8394-8FA405764FA8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B2C9B097-4AF6-4072-87DA-811216DD5AB3}" type="pres">
      <dgm:prSet presAssocID="{9ECFE073-8D33-4C2B-9058-471A3D39121B}" presName="node" presStyleLbl="node1" presStyleIdx="2" presStyleCnt="3" custScaleX="67600" custScaleY="64939" custRadScaleRad="67813" custRadScaleInc="-556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256453A-BE68-443A-9CF4-A2B557456A94}" srcId="{81CCF510-16B7-4406-8D2F-0263F03C299A}" destId="{00FE6498-988B-40A6-A3C7-C66B6E6123F6}" srcOrd="0" destOrd="0" parTransId="{86098A53-CA9F-4A80-9BA2-26823088C629}" sibTransId="{7B585870-0267-4B06-AE23-E740F88FD891}"/>
    <dgm:cxn modelId="{AB29D7F1-59AA-425D-8F9F-0042DD405552}" type="presOf" srcId="{9ECFE073-8D33-4C2B-9058-471A3D39121B}" destId="{B2C9B097-4AF6-4072-87DA-811216DD5AB3}" srcOrd="0" destOrd="0" presId="urn:microsoft.com/office/officeart/2005/8/layout/radial1"/>
    <dgm:cxn modelId="{4A239C9C-D865-475D-8803-BA317E23D47A}" type="presOf" srcId="{0C925510-0157-440F-8394-8FA405764FA8}" destId="{A37BA767-C01C-4B18-B03F-8CC205241E9F}" srcOrd="1" destOrd="0" presId="urn:microsoft.com/office/officeart/2005/8/layout/radial1"/>
    <dgm:cxn modelId="{1880CB03-B550-4C8C-892B-F56CBED7AB30}" srcId="{81CCF510-16B7-4406-8D2F-0263F03C299A}" destId="{FEAB7FA4-24AB-4406-AE16-780DEDB591C6}" srcOrd="1" destOrd="0" parTransId="{9A201453-DF1C-46B0-9A05-29788A6BB5ED}" sibTransId="{123A07F1-CB47-4DBC-AD19-2D059B75C90F}"/>
    <dgm:cxn modelId="{12514FDB-FF0F-4843-964A-24C532DDFBD8}" type="presOf" srcId="{00FE6498-988B-40A6-A3C7-C66B6E6123F6}" destId="{F5827DFC-B7C1-4917-BC5C-149FCB3EF6B8}" srcOrd="0" destOrd="0" presId="urn:microsoft.com/office/officeart/2005/8/layout/radial1"/>
    <dgm:cxn modelId="{E97B656E-F682-492D-9FA8-4D75552A73F2}" type="presOf" srcId="{9A201453-DF1C-46B0-9A05-29788A6BB5ED}" destId="{D78235CF-7B43-4B7F-B64F-CDF3B8F49DAD}" srcOrd="1" destOrd="0" presId="urn:microsoft.com/office/officeart/2005/8/layout/radial1"/>
    <dgm:cxn modelId="{7CF5F44A-C835-414F-A245-FCBA73FD9C10}" srcId="{81CCF510-16B7-4406-8D2F-0263F03C299A}" destId="{9ECFE073-8D33-4C2B-9058-471A3D39121B}" srcOrd="2" destOrd="0" parTransId="{0C925510-0157-440F-8394-8FA405764FA8}" sibTransId="{309B3BBD-9202-4C95-8FA2-14849849AFDF}"/>
    <dgm:cxn modelId="{F6E3D998-E08F-49F9-A574-24651E5F2140}" type="presOf" srcId="{0C925510-0157-440F-8394-8FA405764FA8}" destId="{A7815E1C-FBE4-40ED-882E-3EB4516163B0}" srcOrd="0" destOrd="0" presId="urn:microsoft.com/office/officeart/2005/8/layout/radial1"/>
    <dgm:cxn modelId="{8EEA4729-1FA6-4923-9C68-F24F6CCB33BB}" type="presOf" srcId="{1BE22678-8096-4A38-B9CC-0FD0B21586EA}" destId="{395316B3-DD58-4A01-883A-8E971B02A533}" srcOrd="0" destOrd="0" presId="urn:microsoft.com/office/officeart/2005/8/layout/radial1"/>
    <dgm:cxn modelId="{63973D6E-94D5-4058-BA33-68F86B9F844B}" type="presOf" srcId="{81CCF510-16B7-4406-8D2F-0263F03C299A}" destId="{4B717D1E-256B-41B7-87AC-F51314E8A481}" srcOrd="0" destOrd="0" presId="urn:microsoft.com/office/officeart/2005/8/layout/radial1"/>
    <dgm:cxn modelId="{B1AC8899-6D2F-41F1-9BE5-B073AF4F5698}" type="presOf" srcId="{FEAB7FA4-24AB-4406-AE16-780DEDB591C6}" destId="{8DD8313C-AD05-4E5A-86CE-56E48D593785}" srcOrd="0" destOrd="0" presId="urn:microsoft.com/office/officeart/2005/8/layout/radial1"/>
    <dgm:cxn modelId="{EE24B47E-19B1-460C-A0CE-D472BF445C5D}" srcId="{1BE22678-8096-4A38-B9CC-0FD0B21586EA}" destId="{81CCF510-16B7-4406-8D2F-0263F03C299A}" srcOrd="0" destOrd="0" parTransId="{61A47E78-4653-4A7E-9D19-5C9DFDB29C19}" sibTransId="{43C20CD8-7974-46C4-A399-03ED2C742FAF}"/>
    <dgm:cxn modelId="{719A951D-55EC-413A-B27D-F7F8D17370E4}" type="presOf" srcId="{86098A53-CA9F-4A80-9BA2-26823088C629}" destId="{39C83B9F-E407-443A-BC93-AF0E846E6504}" srcOrd="1" destOrd="0" presId="urn:microsoft.com/office/officeart/2005/8/layout/radial1"/>
    <dgm:cxn modelId="{578DF749-25D5-4F77-8BED-236A26B17777}" type="presOf" srcId="{86098A53-CA9F-4A80-9BA2-26823088C629}" destId="{40CF5E2C-2B43-44D8-8C36-2333856D1EDA}" srcOrd="0" destOrd="0" presId="urn:microsoft.com/office/officeart/2005/8/layout/radial1"/>
    <dgm:cxn modelId="{9383B646-82EA-4930-B9BD-F2E2D226EEBA}" type="presOf" srcId="{9A201453-DF1C-46B0-9A05-29788A6BB5ED}" destId="{161F8497-9B92-4E6E-8D4F-1CE72EB542D4}" srcOrd="0" destOrd="0" presId="urn:microsoft.com/office/officeart/2005/8/layout/radial1"/>
    <dgm:cxn modelId="{76C9C7BA-03E5-4F64-957D-012BED9B0DEA}" type="presParOf" srcId="{395316B3-DD58-4A01-883A-8E971B02A533}" destId="{4B717D1E-256B-41B7-87AC-F51314E8A481}" srcOrd="0" destOrd="0" presId="urn:microsoft.com/office/officeart/2005/8/layout/radial1"/>
    <dgm:cxn modelId="{A7781C97-DD7F-49B1-B1FA-2A94C500B4C5}" type="presParOf" srcId="{395316B3-DD58-4A01-883A-8E971B02A533}" destId="{40CF5E2C-2B43-44D8-8C36-2333856D1EDA}" srcOrd="1" destOrd="0" presId="urn:microsoft.com/office/officeart/2005/8/layout/radial1"/>
    <dgm:cxn modelId="{A89FA101-E4DD-4E16-8E07-3938861493C8}" type="presParOf" srcId="{40CF5E2C-2B43-44D8-8C36-2333856D1EDA}" destId="{39C83B9F-E407-443A-BC93-AF0E846E6504}" srcOrd="0" destOrd="0" presId="urn:microsoft.com/office/officeart/2005/8/layout/radial1"/>
    <dgm:cxn modelId="{4AD2D307-58A1-447C-A0AF-57D15CB19803}" type="presParOf" srcId="{395316B3-DD58-4A01-883A-8E971B02A533}" destId="{F5827DFC-B7C1-4917-BC5C-149FCB3EF6B8}" srcOrd="2" destOrd="0" presId="urn:microsoft.com/office/officeart/2005/8/layout/radial1"/>
    <dgm:cxn modelId="{1004AA86-C195-48BE-BAD5-35F02B9F9DAF}" type="presParOf" srcId="{395316B3-DD58-4A01-883A-8E971B02A533}" destId="{161F8497-9B92-4E6E-8D4F-1CE72EB542D4}" srcOrd="3" destOrd="0" presId="urn:microsoft.com/office/officeart/2005/8/layout/radial1"/>
    <dgm:cxn modelId="{F330435B-BBD3-46FE-98C3-D11221B26169}" type="presParOf" srcId="{161F8497-9B92-4E6E-8D4F-1CE72EB542D4}" destId="{D78235CF-7B43-4B7F-B64F-CDF3B8F49DAD}" srcOrd="0" destOrd="0" presId="urn:microsoft.com/office/officeart/2005/8/layout/radial1"/>
    <dgm:cxn modelId="{53C07B56-5B93-46BF-9793-58E4E531CDF2}" type="presParOf" srcId="{395316B3-DD58-4A01-883A-8E971B02A533}" destId="{8DD8313C-AD05-4E5A-86CE-56E48D593785}" srcOrd="4" destOrd="0" presId="urn:microsoft.com/office/officeart/2005/8/layout/radial1"/>
    <dgm:cxn modelId="{E7AFB2C4-0943-4067-9905-83634FE07052}" type="presParOf" srcId="{395316B3-DD58-4A01-883A-8E971B02A533}" destId="{A7815E1C-FBE4-40ED-882E-3EB4516163B0}" srcOrd="5" destOrd="0" presId="urn:microsoft.com/office/officeart/2005/8/layout/radial1"/>
    <dgm:cxn modelId="{21E2BE2F-0DED-4996-851B-770A56B3B9E7}" type="presParOf" srcId="{A7815E1C-FBE4-40ED-882E-3EB4516163B0}" destId="{A37BA767-C01C-4B18-B03F-8CC205241E9F}" srcOrd="0" destOrd="0" presId="urn:microsoft.com/office/officeart/2005/8/layout/radial1"/>
    <dgm:cxn modelId="{99E7E5A4-41D3-461C-8226-6385872058A4}" type="presParOf" srcId="{395316B3-DD58-4A01-883A-8E971B02A533}" destId="{B2C9B097-4AF6-4072-87DA-811216DD5AB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0.07687</cdr:x>
      <cdr:y>0.02703</cdr:y>
    </cdr:from>
    <cdr:to>
      <cdr:x>0.52952</cdr:x>
      <cdr:y>0.27034</cdr:y>
    </cdr:to>
    <cdr:sp macro="" textlink="">
      <cdr:nvSpPr>
        <cdr:cNvPr id="2" name="圓角矩形 1"/>
        <cdr:cNvSpPr/>
      </cdr:nvSpPr>
      <cdr:spPr>
        <a:xfrm xmlns:a="http://schemas.openxmlformats.org/drawingml/2006/main">
          <a:off x="683568" y="144016"/>
          <a:ext cx="4025213" cy="129614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altLang="zh-TW" sz="2800" b="1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101</a:t>
          </a:r>
          <a:r>
            <a:rPr lang="zh-TW" altLang="en-US" sz="2800" b="1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學年度</a:t>
          </a:r>
          <a:r>
            <a:rPr lang="en-US" altLang="zh-TW" sz="2800" b="1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rPr>
            <a:t></a:t>
          </a:r>
          <a:r>
            <a:rPr lang="en-US" altLang="zh-TW" sz="2800" b="1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104</a:t>
          </a:r>
          <a:r>
            <a:rPr lang="zh-TW" altLang="en-US" sz="2800" b="1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學年度</a:t>
          </a:r>
          <a:endParaRPr lang="en-US" altLang="zh-TW" sz="2800" b="1" dirty="0" smtClean="0">
            <a:solidFill>
              <a:schemeClr val="tx2">
                <a:lumMod val="5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 xmlns:a="http://schemas.openxmlformats.org/drawingml/2006/main">
          <a:r>
            <a:rPr lang="zh-TW" altLang="en-US" sz="28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成長：</a:t>
          </a:r>
          <a:r>
            <a:rPr lang="en-US" altLang="zh-TW" sz="28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25.84%</a:t>
          </a:r>
          <a:endParaRPr lang="zh-TW" sz="2800" b="1" dirty="0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581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125D00EB-BCA0-49EE-B85C-15881D93162E}" type="datetimeFigureOut">
              <a:rPr lang="zh-TW" altLang="en-US" smtClean="0"/>
              <a:pPr/>
              <a:t>2016/5/17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581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AC930DBC-88AF-40AC-82F7-AA4BBA7E6C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56881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2" cy="33988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2" cy="33988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8FB84D50-9832-4668-9761-0DC98B0B81D7}" type="datetimeFigureOut">
              <a:rPr lang="zh-TW" altLang="en-US" smtClean="0"/>
              <a:pPr/>
              <a:t>2016/5/17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11175"/>
            <a:ext cx="3398838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2" cy="33988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2" cy="33988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37717329-E6E4-4D0A-BEA9-84400B8681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1188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88190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096000" y="590550"/>
            <a:ext cx="2117725" cy="1589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67560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76435" indent="-298629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94517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72324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50130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33F41EA-33DF-475C-9B3B-3EAAC5514FDD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826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76435" indent="-298629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94517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72324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50130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33F41EA-33DF-475C-9B3B-3EAAC5514FDD}" type="slidenum">
              <a:rPr lang="en-US" altLang="zh-TW" smtClean="0"/>
              <a:pPr/>
              <a:t>24</a:t>
            </a:fld>
            <a:endParaRPr lang="en-US" altLang="zh-TW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779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r>
              <a:rPr lang="zh-TW" altLang="zh-TW" dirty="0"/>
              <a:t>教師專業發展評鑑</a:t>
            </a:r>
            <a:r>
              <a:rPr lang="en-US" altLang="zh-TW" dirty="0"/>
              <a:t>(</a:t>
            </a:r>
            <a:r>
              <a:rPr lang="zh-TW" altLang="zh-TW" dirty="0"/>
              <a:t>簡稱教專</a:t>
            </a:r>
            <a:r>
              <a:rPr lang="en-US" altLang="zh-TW" dirty="0"/>
              <a:t>)</a:t>
            </a:r>
            <a:r>
              <a:rPr lang="zh-TW" altLang="zh-TW" dirty="0"/>
              <a:t>是以</a:t>
            </a:r>
            <a:r>
              <a:rPr lang="zh-TW" altLang="zh-TW" dirty="0">
                <a:solidFill>
                  <a:srgbClr val="000099"/>
                </a:solidFill>
              </a:rPr>
              <a:t>教師專業發展</a:t>
            </a:r>
            <a:r>
              <a:rPr lang="zh-TW" altLang="zh-TW" dirty="0"/>
              <a:t>為</a:t>
            </a:r>
            <a:r>
              <a:rPr lang="zh-TW" altLang="zh-TW" dirty="0">
                <a:solidFill>
                  <a:srgbClr val="C00000"/>
                </a:solidFill>
              </a:rPr>
              <a:t>目的</a:t>
            </a:r>
            <a:r>
              <a:rPr lang="zh-TW" altLang="zh-TW" dirty="0"/>
              <a:t>的評鑑工作，其</a:t>
            </a:r>
            <a:r>
              <a:rPr lang="zh-TW" altLang="zh-TW" dirty="0">
                <a:solidFill>
                  <a:srgbClr val="C00000"/>
                </a:solidFill>
              </a:rPr>
              <a:t>過程</a:t>
            </a:r>
            <a:r>
              <a:rPr lang="zh-TW" altLang="zh-TW" dirty="0"/>
              <a:t>乃運用</a:t>
            </a:r>
            <a:r>
              <a:rPr lang="zh-TW" altLang="zh-TW" dirty="0">
                <a:solidFill>
                  <a:srgbClr val="000099"/>
                </a:solidFill>
              </a:rPr>
              <a:t>評鑑的原理原則</a:t>
            </a:r>
            <a:r>
              <a:rPr lang="zh-TW" altLang="zh-TW" dirty="0"/>
              <a:t>，以科學</a:t>
            </a:r>
            <a:r>
              <a:rPr lang="zh-TW" altLang="zh-TW" dirty="0">
                <a:solidFill>
                  <a:srgbClr val="C00000"/>
                </a:solidFill>
              </a:rPr>
              <a:t>方法</a:t>
            </a:r>
            <a:r>
              <a:rPr lang="zh-TW" altLang="zh-TW" dirty="0"/>
              <a:t>、有系統地蒐集教師教學相關表現的</a:t>
            </a:r>
            <a:r>
              <a:rPr lang="zh-TW" altLang="zh-TW" dirty="0">
                <a:solidFill>
                  <a:srgbClr val="C00000"/>
                </a:solidFill>
              </a:rPr>
              <a:t>事實性資料</a:t>
            </a:r>
            <a:r>
              <a:rPr lang="zh-TW" altLang="zh-TW" dirty="0"/>
              <a:t>，進行</a:t>
            </a:r>
            <a:r>
              <a:rPr lang="zh-TW" altLang="zh-TW" dirty="0">
                <a:solidFill>
                  <a:srgbClr val="000099"/>
                </a:solidFill>
              </a:rPr>
              <a:t>分析</a:t>
            </a:r>
            <a:r>
              <a:rPr lang="zh-TW" altLang="zh-TW" dirty="0"/>
              <a:t>與</a:t>
            </a:r>
            <a:r>
              <a:rPr lang="zh-TW" altLang="zh-TW" dirty="0">
                <a:solidFill>
                  <a:srgbClr val="000099"/>
                </a:solidFill>
              </a:rPr>
              <a:t>評估</a:t>
            </a:r>
            <a:r>
              <a:rPr lang="zh-TW" altLang="zh-TW" dirty="0"/>
              <a:t>，以便了解教師</a:t>
            </a:r>
            <a:r>
              <a:rPr lang="zh-TW" altLang="zh-TW" dirty="0">
                <a:solidFill>
                  <a:srgbClr val="C00000"/>
                </a:solidFill>
              </a:rPr>
              <a:t>有效教學</a:t>
            </a:r>
            <a:r>
              <a:rPr lang="zh-TW" altLang="zh-TW" dirty="0"/>
              <a:t>與</a:t>
            </a:r>
            <a:r>
              <a:rPr lang="zh-TW" altLang="zh-TW" dirty="0">
                <a:solidFill>
                  <a:srgbClr val="C00000"/>
                </a:solidFill>
              </a:rPr>
              <a:t>專業成長</a:t>
            </a:r>
            <a:r>
              <a:rPr lang="zh-TW" altLang="zh-TW" dirty="0"/>
              <a:t>的</a:t>
            </a:r>
            <a:r>
              <a:rPr lang="zh-TW" altLang="zh-TW" dirty="0">
                <a:solidFill>
                  <a:srgbClr val="C00000"/>
                </a:solidFill>
              </a:rPr>
              <a:t>真正需求</a:t>
            </a:r>
            <a:r>
              <a:rPr lang="zh-TW" altLang="zh-TW" dirty="0"/>
              <a:t>，進而提供</a:t>
            </a:r>
            <a:r>
              <a:rPr lang="zh-TW" altLang="zh-TW" dirty="0">
                <a:solidFill>
                  <a:srgbClr val="C00000"/>
                </a:solidFill>
              </a:rPr>
              <a:t>由下而上</a:t>
            </a:r>
            <a:r>
              <a:rPr lang="zh-TW" altLang="zh-TW" dirty="0"/>
              <a:t>之教學精進與專業發展的協助，以增進教師專業職涯發展、確保學生最適的受教福祉。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23321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74556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096000" y="590550"/>
            <a:ext cx="2117725" cy="1589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01677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096000" y="590550"/>
            <a:ext cx="2117725" cy="1589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96627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76435" indent="-298629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94517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72324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50130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33F41EA-33DF-475C-9B3B-3EAAC5514FDD}" type="slidenum">
              <a:rPr lang="en-US" altLang="zh-TW" smtClean="0"/>
              <a:pPr/>
              <a:t>35</a:t>
            </a:fld>
            <a:endParaRPr lang="en-US" altLang="zh-TW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654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21394" indent="-27722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10425" indent="-22208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54595" indent="-22208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998765" indent="-22208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439871" indent="-22208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880978" indent="-22208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322084" indent="-22208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763191" indent="-22208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861141F-88EB-45C7-A38C-8BE4A95D5281}" type="slidenum">
              <a:rPr lang="zh-TW" altLang="en-US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66902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76435" indent="-298629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94517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72324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50130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33F41EA-33DF-475C-9B3B-3EAAC5514FDD}" type="slidenum">
              <a:rPr lang="en-US" altLang="zh-TW" smtClean="0"/>
              <a:pPr/>
              <a:t>38</a:t>
            </a:fld>
            <a:endParaRPr lang="en-US" altLang="zh-TW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5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096000" y="590550"/>
            <a:ext cx="2117725" cy="1589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06885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80624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76435" indent="-298629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94517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72324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50130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33F41EA-33DF-475C-9B3B-3EAAC5514FDD}" type="slidenum">
              <a:rPr lang="en-US" altLang="zh-TW" smtClean="0"/>
              <a:pPr/>
              <a:t>41</a:t>
            </a:fld>
            <a:endParaRPr lang="en-US" altLang="zh-TW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450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6455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76435" indent="-298629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94517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72324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50130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33F41EA-33DF-475C-9B3B-3EAAC5514FDD}" type="slidenum">
              <a:rPr lang="en-US" altLang="zh-TW" smtClean="0"/>
              <a:pPr/>
              <a:t>43</a:t>
            </a:fld>
            <a:endParaRPr lang="en-US" altLang="zh-TW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136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29771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76435" indent="-298629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94517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72324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50130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33F41EA-33DF-475C-9B3B-3EAAC5514FDD}" type="slidenum">
              <a:rPr lang="en-US" altLang="zh-TW" smtClean="0"/>
              <a:pPr/>
              <a:t>49</a:t>
            </a:fld>
            <a:endParaRPr lang="en-US" altLang="zh-TW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42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3518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096000" y="590550"/>
            <a:ext cx="2117725" cy="1589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48634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2901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9298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096000" y="590550"/>
            <a:ext cx="2117725" cy="1589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09241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096000" y="590550"/>
            <a:ext cx="2117725" cy="1589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874264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76435" indent="-298629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94517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72324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50130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33F41EA-33DF-475C-9B3B-3EAAC5514FDD}" type="slidenum">
              <a:rPr lang="en-US" altLang="zh-TW" smtClean="0"/>
              <a:pPr/>
              <a:t>59</a:t>
            </a:fld>
            <a:endParaRPr lang="en-US" altLang="zh-TW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6141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76435" indent="-298629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94517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72324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50130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33F41EA-33DF-475C-9B3B-3EAAC5514FDD}" type="slidenum">
              <a:rPr lang="en-US" altLang="zh-TW" smtClean="0"/>
              <a:pPr/>
              <a:t>61</a:t>
            </a:fld>
            <a:endParaRPr lang="en-US" altLang="zh-TW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153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096000" y="590550"/>
            <a:ext cx="2117725" cy="1589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59792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2325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教師是知識教導及育人的職業，教師專業素質影響學生的學習與成長、教師素質決定了國家的未來，簡以言之「良師興國」。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80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16798" indent="-275692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02766" indent="-22055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43873" indent="-22055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984980" indent="-22055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426086" indent="-22055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867193" indent="-22055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308299" indent="-22055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749406" indent="-22055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BCBCC13-9CBA-41BB-BF4A-6F834A01EBA3}" type="slidenum">
              <a:rPr kumimoji="0" lang="zh-TW" altLang="en-US">
                <a:latin typeface="Calibri" panose="020F0502020204030204" pitchFamily="34" charset="0"/>
              </a:rPr>
              <a:pPr eaLnBrk="1" hangingPunct="1"/>
              <a:t>6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266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15" indent="-165415">
              <a:buFont typeface="Arial" panose="020B0604020202020204" pitchFamily="34" charset="0"/>
              <a:buChar char="•"/>
            </a:pPr>
            <a:r>
              <a:rPr lang="zh-TW" altLang="zh-TW" dirty="0" smtClean="0">
                <a:effectLst/>
              </a:rPr>
              <a:t>在教師的教學監控能力中，對教學經驗的反思又稱為反思性教學(reflective teaching)，是教學監控能力的重要組成部分。</a:t>
            </a:r>
            <a:endParaRPr lang="en-US" altLang="zh-TW" dirty="0" smtClean="0">
              <a:effectLst/>
            </a:endParaRPr>
          </a:p>
          <a:p>
            <a:pPr marL="165415" indent="-165415" defTabSz="882213">
              <a:buFont typeface="Arial" panose="020B0604020202020204" pitchFamily="34" charset="0"/>
              <a:buChar char="•"/>
              <a:defRPr/>
            </a:pPr>
            <a:r>
              <a:rPr lang="zh-TW" altLang="zh-TW" dirty="0" smtClean="0"/>
              <a:t>教育實踐活動</a:t>
            </a:r>
            <a:r>
              <a:rPr lang="zh-TW" altLang="en-US" dirty="0" smtClean="0"/>
              <a:t>、</a:t>
            </a:r>
            <a:r>
              <a:rPr lang="zh-TW" altLang="zh-TW" dirty="0" smtClean="0"/>
              <a:t>潛在的教育觀念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zh-TW" dirty="0" smtClean="0"/>
              <a:t>重新認識</a:t>
            </a:r>
            <a:endParaRPr lang="en-US" altLang="zh-TW" dirty="0" smtClean="0"/>
          </a:p>
          <a:p>
            <a:pPr marL="165415" indent="-165415" defTabSz="882213">
              <a:buFont typeface="Arial" panose="020B0604020202020204" pitchFamily="34" charset="0"/>
              <a:buChar char="•"/>
              <a:defRPr/>
            </a:pPr>
            <a:r>
              <a:rPr lang="zh-TW" altLang="zh-TW" dirty="0" smtClean="0">
                <a:effectLst/>
              </a:rPr>
              <a:t>我們最需要反思的就是自己</a:t>
            </a:r>
            <a:r>
              <a:rPr lang="zh-TW" altLang="zh-TW" b="1" dirty="0" smtClean="0">
                <a:effectLst/>
              </a:rPr>
              <a:t>教學行為,從教材解讀與設計、教法與學法的選擇、課堂細節的處理</a:t>
            </a:r>
            <a:r>
              <a:rPr lang="zh-TW" altLang="zh-TW" dirty="0" smtClean="0">
                <a:effectLst/>
              </a:rPr>
              <a:t>等層面去反思。</a:t>
            </a:r>
            <a:endParaRPr lang="en-US" altLang="zh-TW" dirty="0" smtClean="0"/>
          </a:p>
          <a:p>
            <a:pPr marL="165415" indent="-165415">
              <a:buFont typeface="Arial" panose="020B0604020202020204" pitchFamily="34" charset="0"/>
              <a:buChar char="•"/>
            </a:pPr>
            <a:r>
              <a:rPr lang="zh-TW" altLang="zh-TW" dirty="0" smtClean="0">
                <a:effectLst/>
              </a:rPr>
              <a:t>教學監控能力的實質是對教學過程的自我意識和調控，即反思能力。</a:t>
            </a:r>
            <a:endParaRPr lang="en-US" altLang="zh-TW" dirty="0" smtClean="0">
              <a:effectLst/>
            </a:endParaRPr>
          </a:p>
          <a:p>
            <a:pPr marL="165415" indent="-165415">
              <a:buFont typeface="Arial" panose="020B0604020202020204" pitchFamily="34" charset="0"/>
              <a:buChar char="•"/>
            </a:pPr>
            <a:r>
              <a:rPr lang="zh-TW" altLang="zh-TW" dirty="0" smtClean="0">
                <a:effectLst/>
              </a:rPr>
              <a:t>著名教育心理學家波斯納</a:t>
            </a:r>
            <a:r>
              <a:rPr lang="en-US" altLang="zh-TW" dirty="0" smtClean="0">
                <a:effectLst/>
              </a:rPr>
              <a:t>)</a:t>
            </a:r>
            <a:r>
              <a:rPr lang="en-US" altLang="zh-TW" dirty="0" err="1"/>
              <a:t>G.J.Posner</a:t>
            </a:r>
            <a:r>
              <a:rPr lang="en-US" altLang="zh-TW" dirty="0"/>
              <a:t>)</a:t>
            </a:r>
            <a:r>
              <a:rPr lang="zh-TW" altLang="zh-TW" dirty="0" smtClean="0">
                <a:effectLst/>
              </a:rPr>
              <a:t>提出了一個:經教師成長的公式驗+反思=成長。這個公式有一定的道理。我們提倡教師在反思活動中訓練反思，在反思訓練中提高教學監控能力，以教學監控能力帶動教師整體素質的提高。</a:t>
            </a:r>
            <a:endParaRPr lang="en-US" altLang="zh-TW" dirty="0" smtClean="0">
              <a:effectLst/>
            </a:endParaRPr>
          </a:p>
          <a:p>
            <a:pPr marL="165415" indent="-165415">
              <a:buFont typeface="Arial" panose="020B0604020202020204" pitchFamily="34" charset="0"/>
              <a:buChar char="•"/>
            </a:pPr>
            <a:r>
              <a:rPr lang="en-US" altLang="zh-TW" dirty="0"/>
              <a:t>for </a:t>
            </a:r>
            <a:r>
              <a:rPr lang="en-US" altLang="zh-TW" i="1" dirty="0"/>
              <a:t>teachers</a:t>
            </a:r>
            <a:r>
              <a:rPr lang="en-US" altLang="zh-TW" dirty="0"/>
              <a:t>“, Experience + reflection = </a:t>
            </a:r>
            <a:r>
              <a:rPr lang="en-US" altLang="zh-TW" i="1" dirty="0"/>
              <a:t>teacher</a:t>
            </a:r>
            <a:r>
              <a:rPr lang="en-US" altLang="zh-TW" dirty="0"/>
              <a:t> development”. </a:t>
            </a:r>
          </a:p>
          <a:p>
            <a:pPr marL="165415" indent="-165415">
              <a:buFont typeface="Arial" panose="020B0604020202020204" pitchFamily="34" charset="0"/>
              <a:buChar char="•"/>
            </a:pPr>
            <a:r>
              <a:rPr lang="zh-TW" altLang="zh-TW" dirty="0" smtClean="0">
                <a:effectLst/>
              </a:rPr>
              <a:t>葉瀾教授曾說：</a:t>
            </a:r>
            <a:r>
              <a:rPr lang="zh-TW" altLang="zh-TW" b="1" dirty="0" smtClean="0">
                <a:solidFill>
                  <a:srgbClr val="C00000"/>
                </a:solidFill>
                <a:effectLst/>
              </a:rPr>
              <a:t>“一個教師寫一輩子教案不一定成為名師，如果一個教師寫三年反思有可能成為名師</a:t>
            </a:r>
            <a:r>
              <a:rPr lang="zh-TW" altLang="zh-TW" dirty="0" smtClean="0">
                <a:effectLst/>
              </a:rPr>
              <a:t>。”所謂反思，就教育工作而言，就是對自己的教育實踐活動及其潛在的教育觀念的重新認識。</a:t>
            </a:r>
            <a:endParaRPr lang="zh-TW" altLang="zh-TW" dirty="0" smtClean="0"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4939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>
              <a:effectLst/>
            </a:endParaRPr>
          </a:p>
          <a:p>
            <a:r>
              <a:rPr lang="zh-TW" altLang="zh-TW" dirty="0" smtClean="0">
                <a:effectLst/>
              </a:rPr>
              <a:t>目前國外雖然還沒有人明確地提出教師教學監控能力，但近幾年來有許多研究把元認​​知理論和維果茨基的言語自我指導理論，應用到教師的課堂教學和教師培訓領域。這種趨勢表明，教學監控能力將逐漸成為教學心理學中的一個重要概念。在教師的教學監控能力中，對</a:t>
            </a:r>
            <a:r>
              <a:rPr lang="zh-TW" altLang="zh-TW" b="1" dirty="0" smtClean="0">
                <a:effectLst/>
              </a:rPr>
              <a:t>教學經驗的反思又稱為反思性教學(reflective teaching)</a:t>
            </a:r>
            <a:r>
              <a:rPr lang="zh-TW" altLang="zh-TW" dirty="0" smtClean="0">
                <a:effectLst/>
              </a:rPr>
              <a:t>，是教學監控能力的重要組成部分。筆者認為，教學監控能力的實質是對教學過程的自我意識和調控，即反思能力。著名教育心理學家波斯納提出了一個教師成長的公式:經驗+反思=成長。這個公式有一定的道理。我們提倡教師在反思活動中訓練反思，在反思訓練中提高教學監控能力，以教學監控能力帶動教師整體素質的提高。</a:t>
            </a:r>
            <a:endParaRPr lang="en-US" altLang="zh-TW" dirty="0" smtClean="0">
              <a:effectLst/>
            </a:endParaRPr>
          </a:p>
          <a:p>
            <a:r>
              <a:rPr lang="zh-TW" altLang="zh-TW" dirty="0" smtClean="0">
                <a:effectLst/>
              </a:rPr>
              <a:t>顯然，我們探索教師的教學監控能力，目的不僅在於促使新教師向專家型教師轉化，而且還在於學生學習質量得到提高、能力得到發展。目前的研究指出，專家型教師能考慮教學的內容、過程和學生的個體需要，而且也能夠根據學生的知識背景和經驗，有意識地對教什麼和怎樣教做出正確選擇。因此，這類研究應著眼於課堂教學，找到影響教學效果的關鍵因素。教師教學監控能力這一概念的提出，可以說是在教師的元認知訓練、反思訓練、言語自我指導策略訓練與教學行為、學生</a:t>
            </a:r>
            <a:r>
              <a:rPr lang="zh-TW" altLang="en-US" dirty="0" smtClean="0">
                <a:effectLst/>
              </a:rPr>
              <a:t>發</a:t>
            </a:r>
            <a:r>
              <a:rPr lang="zh-TW" altLang="zh-TW" dirty="0" smtClean="0">
                <a:effectLst/>
              </a:rPr>
              <a:t>展之間找到了一個契合點。</a:t>
            </a:r>
            <a:endParaRPr lang="en-US" altLang="zh-TW" dirty="0" smtClean="0">
              <a:effectLst/>
            </a:endParaRPr>
          </a:p>
          <a:p>
            <a:r>
              <a:rPr lang="zh-TW" altLang="zh-TW" dirty="0" smtClean="0">
                <a:effectLst/>
              </a:rPr>
              <a:t>在一定程度上說，教師教學監控能力對教學效果起著決定作用。因為從結構上看，教師的教學監控能力由計劃與準備性、反饋與評價性、控制與調節性和課後反省性四方面組成;從發展看，教師教學監控能力的發展表現出一定的年齡特徵，即隨教齡的增長表現出先增長後穩定的趨勢。從效果看，它能明顯地促進教師認知水平的提高和教學行為的改進，最終促進學生學習成績的提高;從培養看，運用教學反思法、教​​學反饋法和自我提問法等方法訓練教師的教學監控能力，對教師的成長與發展確實能起到積極的推動作用。</a:t>
            </a:r>
            <a:endParaRPr lang="en-US" altLang="zh-TW" dirty="0" smtClean="0">
              <a:effectLst/>
            </a:endParaRP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71299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6522" lvl="1" indent="-165415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32266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7329-E6E4-4D0A-BEA9-84400B8681B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21984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76435" indent="-298629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94517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72324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50130" indent="-238904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27937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105743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583550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061356" indent="-23890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33F41EA-33DF-475C-9B3B-3EAAC5514FDD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2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8814-672E-4379-B841-2E35A7B22ECC}" type="datetime1">
              <a:rPr lang="zh-TW" altLang="en-US" smtClean="0"/>
              <a:pPr/>
              <a:t>2016/5/17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15983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 sz="36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buFontTx/>
              <a:buBlip>
                <a:blip r:embed="rId3"/>
              </a:buBlip>
              <a:defRPr sz="3200" b="1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buFontTx/>
              <a:buBlip>
                <a:blip r:embed="rId4"/>
              </a:buBlip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EBAF-A56B-4CBF-9A58-04F5F7D14B21}" type="datetime1">
              <a:rPr lang="zh-TW" altLang="en-US" smtClean="0"/>
              <a:pPr/>
              <a:t>2016/5/17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5976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7046913" y="6519865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10251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2A6F-424B-49AA-B075-568F2787955F}" type="datetime1">
              <a:rPr lang="zh-TW" altLang="en-US" smtClean="0"/>
              <a:pPr/>
              <a:t>2016/5/17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805C4-7EE1-40EE-91CA-2ADBD60E412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690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0069" y="1498009"/>
            <a:ext cx="8662409" cy="1899643"/>
          </a:xfrm>
        </p:spPr>
        <p:txBody>
          <a:bodyPr>
            <a:normAutofit/>
          </a:bodyPr>
          <a:lstStyle/>
          <a:p>
            <a:r>
              <a:rPr lang="zh-TW" altLang="en-US" sz="5000" dirty="0" smtClean="0"/>
              <a:t>中小學教師專業發展評鑑</a:t>
            </a:r>
            <a:r>
              <a:rPr lang="en-US" altLang="zh-TW" sz="5000" dirty="0" smtClean="0"/>
              <a:t/>
            </a:r>
            <a:br>
              <a:rPr lang="en-US" altLang="zh-TW" sz="5000" dirty="0" smtClean="0"/>
            </a:br>
            <a:r>
              <a:rPr lang="zh-TW" altLang="en-US" sz="5000" dirty="0" smtClean="0"/>
              <a:t>規劃理念與方向</a:t>
            </a:r>
            <a:endParaRPr lang="zh-TW" altLang="en-US" sz="5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5386" y="4451909"/>
            <a:ext cx="6400800" cy="8389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教育部 師資藝教司</a:t>
            </a:r>
            <a:endParaRPr lang="zh-TW" altLang="en-US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421722" y="4994789"/>
            <a:ext cx="6400800" cy="8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0"/>
              </a:lnSpc>
              <a:defRPr/>
            </a:pPr>
            <a:endParaRPr lang="zh-TW" altLang="en-US" sz="3600" u="sng" dirty="0">
              <a:solidFill>
                <a:srgbClr val="000066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34553"/>
            <a:ext cx="741529" cy="686922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0" t="11265" r="13124" b="20581"/>
          <a:stretch/>
        </p:blipFill>
        <p:spPr>
          <a:xfrm>
            <a:off x="4057218" y="3463952"/>
            <a:ext cx="1008112" cy="816090"/>
          </a:xfrm>
          <a:prstGeom prst="rect">
            <a:avLst/>
          </a:prstGeom>
        </p:spPr>
      </p:pic>
      <p:sp>
        <p:nvSpPr>
          <p:cNvPr id="8" name="副標題 2"/>
          <p:cNvSpPr txBox="1">
            <a:spLocks/>
          </p:cNvSpPr>
          <p:nvPr/>
        </p:nvSpPr>
        <p:spPr>
          <a:xfrm>
            <a:off x="1420630" y="5913399"/>
            <a:ext cx="6400800" cy="8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b="1" kern="12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000"/>
              </a:lnSpc>
              <a:defRPr/>
            </a:pPr>
            <a:r>
              <a:rPr lang="zh-TW" altLang="en-US" sz="3200" dirty="0" smtClean="0">
                <a:solidFill>
                  <a:srgbClr val="000066"/>
                </a:solidFill>
              </a:rPr>
              <a:t>中華民國</a:t>
            </a:r>
            <a:r>
              <a:rPr lang="en-US" altLang="zh-TW" sz="3200" dirty="0" smtClean="0">
                <a:solidFill>
                  <a:srgbClr val="000066"/>
                </a:solidFill>
              </a:rPr>
              <a:t>105</a:t>
            </a:r>
            <a:r>
              <a:rPr lang="zh-TW" altLang="en-US" sz="3200" dirty="0" smtClean="0">
                <a:solidFill>
                  <a:srgbClr val="000066"/>
                </a:solidFill>
              </a:rPr>
              <a:t>年</a:t>
            </a:r>
            <a:r>
              <a:rPr lang="en-US" altLang="zh-TW" sz="3200" dirty="0">
                <a:solidFill>
                  <a:srgbClr val="000066"/>
                </a:solidFill>
              </a:rPr>
              <a:t>6</a:t>
            </a:r>
            <a:r>
              <a:rPr lang="zh-TW" altLang="en-US" sz="3200" dirty="0" smtClean="0">
                <a:solidFill>
                  <a:srgbClr val="000066"/>
                </a:solidFill>
              </a:rPr>
              <a:t>月</a:t>
            </a:r>
            <a:endParaRPr lang="zh-TW" altLang="en-US" sz="3200" u="sng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7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集體教學反思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08138"/>
            <a:ext cx="8363272" cy="525780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精髓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合作</a:t>
            </a:r>
            <a:r>
              <a:rPr lang="zh-TW" altLang="en-US" dirty="0"/>
              <a:t>、</a:t>
            </a:r>
            <a:r>
              <a:rPr lang="zh-TW" altLang="en-US" dirty="0" smtClean="0"/>
              <a:t>分享、</a:t>
            </a:r>
            <a:r>
              <a:rPr lang="zh-TW" altLang="zh-TW" dirty="0" smtClean="0"/>
              <a:t>對話</a:t>
            </a:r>
            <a:r>
              <a:rPr lang="zh-TW" altLang="en-US" dirty="0" smtClean="0"/>
              <a:t>、回饋、省思、成長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在</a:t>
            </a:r>
            <a:r>
              <a:rPr lang="zh-TW" altLang="zh-TW" dirty="0"/>
              <a:t>交流互動中認識和改變</a:t>
            </a:r>
            <a:r>
              <a:rPr lang="zh-TW" altLang="zh-TW" dirty="0" smtClean="0"/>
              <a:t>自己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C00000"/>
                </a:solidFill>
              </a:rPr>
              <a:t>過程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共同</a:t>
            </a:r>
            <a:r>
              <a:rPr lang="zh-TW" altLang="zh-TW" dirty="0" smtClean="0">
                <a:solidFill>
                  <a:srgbClr val="C00000"/>
                </a:solidFill>
              </a:rPr>
              <a:t>備課</a:t>
            </a:r>
            <a:r>
              <a:rPr lang="zh-TW" altLang="en-US" dirty="0" smtClean="0">
                <a:solidFill>
                  <a:srgbClr val="C00000"/>
                </a:solidFill>
              </a:rPr>
              <a:t>、議課</a:t>
            </a:r>
            <a:r>
              <a:rPr lang="zh-TW" altLang="zh-TW" dirty="0" smtClean="0">
                <a:solidFill>
                  <a:srgbClr val="C00000"/>
                </a:solidFill>
              </a:rPr>
              <a:t>、</a:t>
            </a:r>
            <a:r>
              <a:rPr lang="zh-TW" altLang="en-US" dirty="0" smtClean="0">
                <a:solidFill>
                  <a:srgbClr val="C00000"/>
                </a:solidFill>
              </a:rPr>
              <a:t>觀課</a:t>
            </a:r>
            <a:r>
              <a:rPr lang="zh-TW" altLang="zh-TW" dirty="0" smtClean="0">
                <a:solidFill>
                  <a:srgbClr val="C00000"/>
                </a:solidFill>
              </a:rPr>
              <a:t>、</a:t>
            </a:r>
            <a:r>
              <a:rPr lang="zh-TW" altLang="zh-TW" dirty="0">
                <a:solidFill>
                  <a:srgbClr val="C00000"/>
                </a:solidFill>
              </a:rPr>
              <a:t>評</a:t>
            </a:r>
            <a:r>
              <a:rPr lang="zh-TW" altLang="zh-TW" dirty="0" smtClean="0">
                <a:solidFill>
                  <a:srgbClr val="C00000"/>
                </a:solidFill>
              </a:rPr>
              <a:t>課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zh-TW" altLang="en-US" dirty="0" smtClean="0">
                <a:solidFill>
                  <a:srgbClr val="C00000"/>
                </a:solidFill>
              </a:rPr>
              <a:t>作用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幫助教師相互</a:t>
            </a:r>
            <a:r>
              <a:rPr lang="zh-TW" altLang="zh-TW" dirty="0"/>
              <a:t>了解、相互</a:t>
            </a:r>
            <a:r>
              <a:rPr lang="zh-TW" altLang="zh-TW" dirty="0" smtClean="0"/>
              <a:t>信任</a:t>
            </a:r>
            <a:r>
              <a:rPr lang="zh-TW" altLang="en-US" dirty="0" smtClean="0"/>
              <a:t>與支持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對</a:t>
            </a:r>
            <a:r>
              <a:rPr lang="zh-TW" altLang="zh-TW" dirty="0"/>
              <a:t>促進教師專業</a:t>
            </a:r>
            <a:r>
              <a:rPr lang="zh-TW" altLang="zh-TW" dirty="0" smtClean="0"/>
              <a:t>成長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提升教學品</a:t>
            </a:r>
            <a:r>
              <a:rPr lang="zh-TW" altLang="en-US" dirty="0"/>
              <a:t>質</a:t>
            </a:r>
            <a:endParaRPr lang="en-US" altLang="zh-TW" dirty="0" smtClean="0"/>
          </a:p>
          <a:p>
            <a:pPr lvl="1"/>
            <a:endParaRPr lang="en-US" altLang="zh-TW" dirty="0" smtClean="0">
              <a:solidFill>
                <a:srgbClr val="C00000"/>
              </a:solidFill>
            </a:endParaRP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113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3641807"/>
              </p:ext>
            </p:extLst>
          </p:nvPr>
        </p:nvGraphicFramePr>
        <p:xfrm>
          <a:off x="1763688" y="1628800"/>
          <a:ext cx="612068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01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1200"/>
              </a:spcBef>
              <a:defRPr/>
            </a:pPr>
            <a:r>
              <a:rPr lang="zh-TW" altLang="en-US" dirty="0" smtClean="0">
                <a:solidFill>
                  <a:srgbClr val="C00000"/>
                </a:solidFill>
              </a:rPr>
              <a:t>三</a:t>
            </a:r>
            <a:r>
              <a:rPr lang="zh-TW" altLang="en-US" dirty="0">
                <a:solidFill>
                  <a:srgbClr val="C00000"/>
                </a:solidFill>
              </a:rPr>
              <a:t>、</a:t>
            </a:r>
            <a:r>
              <a:rPr lang="zh-TW" altLang="en-US" dirty="0" smtClean="0">
                <a:solidFill>
                  <a:srgbClr val="C00000"/>
                </a:solidFill>
              </a:rPr>
              <a:t>教專形塑集體反思教學</a:t>
            </a:r>
            <a:endParaRPr lang="en-US" altLang="zh-TW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958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173" y="172035"/>
            <a:ext cx="2674640" cy="1272847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/>
              <a:t>教專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>
                <a:solidFill>
                  <a:srgbClr val="C00000"/>
                </a:solidFill>
              </a:rPr>
              <a:t>同儕評鑑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13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xmlns="" val="2785478975"/>
              </p:ext>
            </p:extLst>
          </p:nvPr>
        </p:nvGraphicFramePr>
        <p:xfrm>
          <a:off x="252173" y="1932164"/>
          <a:ext cx="8712315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圓角矩形 5"/>
          <p:cNvSpPr/>
          <p:nvPr/>
        </p:nvSpPr>
        <p:spPr>
          <a:xfrm>
            <a:off x="2453607" y="515363"/>
            <a:ext cx="4536504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好老師</a:t>
            </a:r>
            <a:endParaRPr lang="en-US" altLang="zh-TW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好的教學・有效</a:t>
            </a:r>
            <a:r>
              <a:rPr lang="zh-TW" altLang="en-US" sz="32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2419926" y="1894669"/>
            <a:ext cx="5112568" cy="818677"/>
            <a:chOff x="2387218" y="2025156"/>
            <a:chExt cx="5112568" cy="818677"/>
          </a:xfrm>
        </p:grpSpPr>
        <p:sp>
          <p:nvSpPr>
            <p:cNvPr id="8" name="向上箭號 7"/>
            <p:cNvSpPr/>
            <p:nvPr/>
          </p:nvSpPr>
          <p:spPr>
            <a:xfrm>
              <a:off x="2614238" y="2037645"/>
              <a:ext cx="324607" cy="360040"/>
            </a:xfrm>
            <a:prstGeom prst="up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C000"/>
                </a:gs>
              </a:gsLst>
              <a:lin ang="5400000" scaled="1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向上箭號 8"/>
            <p:cNvSpPr/>
            <p:nvPr/>
          </p:nvSpPr>
          <p:spPr>
            <a:xfrm>
              <a:off x="3647357" y="2025156"/>
              <a:ext cx="324607" cy="360040"/>
            </a:xfrm>
            <a:prstGeom prst="up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C000"/>
                </a:gs>
              </a:gsLst>
              <a:lin ang="5400000" scaled="1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向上箭號 9"/>
            <p:cNvSpPr/>
            <p:nvPr/>
          </p:nvSpPr>
          <p:spPr>
            <a:xfrm>
              <a:off x="4697316" y="2060848"/>
              <a:ext cx="324607" cy="360040"/>
            </a:xfrm>
            <a:prstGeom prst="up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C000"/>
                </a:gs>
              </a:gsLst>
              <a:lin ang="5400000" scaled="1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向上箭號 10"/>
            <p:cNvSpPr/>
            <p:nvPr/>
          </p:nvSpPr>
          <p:spPr>
            <a:xfrm>
              <a:off x="5807597" y="2060848"/>
              <a:ext cx="324607" cy="360040"/>
            </a:xfrm>
            <a:prstGeom prst="up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C000"/>
                </a:gs>
              </a:gsLst>
              <a:lin ang="5400000" scaled="1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向上箭號 11"/>
            <p:cNvSpPr/>
            <p:nvPr/>
          </p:nvSpPr>
          <p:spPr>
            <a:xfrm>
              <a:off x="6966483" y="2060848"/>
              <a:ext cx="324607" cy="360040"/>
            </a:xfrm>
            <a:prstGeom prst="upArrow">
              <a:avLst>
                <a:gd name="adj1" fmla="val 5814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C000"/>
                </a:gs>
              </a:gsLst>
              <a:lin ang="5400000" scaled="1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2387218" y="2419113"/>
              <a:ext cx="5112568" cy="4247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r>
                <a:rPr lang="zh-TW" alt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集體反思教學</a:t>
              </a:r>
              <a:endPara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5" name="圓角矩形 14"/>
          <p:cNvSpPr/>
          <p:nvPr/>
        </p:nvSpPr>
        <p:spPr>
          <a:xfrm>
            <a:off x="962150" y="5522262"/>
            <a:ext cx="1512168" cy="9649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專業對話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V="1">
            <a:off x="509655" y="3881487"/>
            <a:ext cx="8619800" cy="2016226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圓角矩形 20"/>
          <p:cNvSpPr/>
          <p:nvPr/>
        </p:nvSpPr>
        <p:spPr>
          <a:xfrm>
            <a:off x="3086284" y="4932765"/>
            <a:ext cx="1512168" cy="9649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專業省思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4966232" y="4488052"/>
            <a:ext cx="1512168" cy="9649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專業回饋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7005651" y="4180195"/>
            <a:ext cx="1512168" cy="9649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團體動力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專業</a:t>
            </a:r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成長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8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1800"/>
              </a:spcBef>
              <a:defRPr/>
            </a:pPr>
            <a:r>
              <a:rPr lang="zh-TW" altLang="en-US" dirty="0">
                <a:solidFill>
                  <a:srgbClr val="C00000"/>
                </a:solidFill>
              </a:rPr>
              <a:t>四</a:t>
            </a:r>
            <a:r>
              <a:rPr lang="zh-TW" altLang="en-US" dirty="0" smtClean="0">
                <a:solidFill>
                  <a:srgbClr val="C00000"/>
                </a:solidFill>
              </a:rPr>
              <a:t>、十二國民</a:t>
            </a:r>
            <a:r>
              <a:rPr lang="zh-TW" altLang="en-US" dirty="0">
                <a:solidFill>
                  <a:srgbClr val="C00000"/>
                </a:solidFill>
              </a:rPr>
              <a:t>基本教育課程</a:t>
            </a:r>
            <a:r>
              <a:rPr lang="zh-TW" altLang="en-US" dirty="0" smtClean="0">
                <a:solidFill>
                  <a:srgbClr val="C00000"/>
                </a:solidFill>
              </a:rPr>
              <a:t>總綱</a:t>
            </a:r>
            <a:r>
              <a:rPr lang="en-US" altLang="zh-TW" dirty="0" smtClean="0">
                <a:solidFill>
                  <a:srgbClr val="C00000"/>
                </a:solidFill>
              </a:rPr>
              <a:t/>
            </a:r>
            <a:br>
              <a:rPr lang="en-US" altLang="zh-TW" dirty="0" smtClean="0">
                <a:solidFill>
                  <a:srgbClr val="C00000"/>
                </a:solidFill>
              </a:rPr>
            </a:br>
            <a:r>
              <a:rPr lang="zh-TW" altLang="zh-TW" sz="3100" dirty="0" smtClean="0">
                <a:effectLst/>
              </a:rPr>
              <a:t>成就</a:t>
            </a:r>
            <a:r>
              <a:rPr lang="zh-TW" altLang="zh-TW" sz="3100" dirty="0">
                <a:effectLst/>
              </a:rPr>
              <a:t>每一個孩子—適性揚才、終身</a:t>
            </a:r>
            <a:r>
              <a:rPr lang="zh-TW" altLang="zh-TW" sz="3100" dirty="0" smtClean="0">
                <a:effectLst/>
              </a:rPr>
              <a:t>學習</a:t>
            </a:r>
            <a:endParaRPr lang="zh-TW" altLang="en-US" sz="3100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6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257207161"/>
              </p:ext>
            </p:extLst>
          </p:nvPr>
        </p:nvGraphicFramePr>
        <p:xfrm>
          <a:off x="714250" y="982721"/>
          <a:ext cx="8352928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A8393D2-D754-4BEF-821E-A22678F96B3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78072" y="5602912"/>
            <a:ext cx="1980000" cy="936000"/>
          </a:xfrm>
          <a:prstGeom prst="roundRect">
            <a:avLst>
              <a:gd name="adj" fmla="val 16667"/>
            </a:avLst>
          </a:prstGeom>
          <a:solidFill>
            <a:srgbClr val="D78F8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6000"/>
              </a:lnSpc>
              <a:defRPr/>
            </a:pP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啟發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生命</a:t>
            </a: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潛能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841886" y="5602912"/>
            <a:ext cx="1980000" cy="936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6000"/>
              </a:lnSpc>
              <a:defRPr/>
            </a:pP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陶養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生活</a:t>
            </a: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知能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905700" y="5602912"/>
            <a:ext cx="1980000" cy="936000"/>
          </a:xfrm>
          <a:prstGeom prst="roundRect">
            <a:avLst>
              <a:gd name="adj" fmla="val 16667"/>
            </a:avLst>
          </a:prstGeom>
          <a:solidFill>
            <a:srgbClr val="67B9C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6000"/>
              </a:lnSpc>
              <a:defRPr/>
            </a:pP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促進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生涯</a:t>
            </a: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發展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7003191" y="5602912"/>
            <a:ext cx="1980000" cy="9360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6000"/>
              </a:lnSpc>
              <a:defRPr/>
            </a:pP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涵育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公民</a:t>
            </a:r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責任</a:t>
            </a:r>
          </a:p>
        </p:txBody>
      </p:sp>
      <p:sp>
        <p:nvSpPr>
          <p:cNvPr id="76808" name="文字方塊 9"/>
          <p:cNvSpPr txBox="1">
            <a:spLocks noChangeArrowheads="1"/>
          </p:cNvSpPr>
          <p:nvPr/>
        </p:nvSpPr>
        <p:spPr bwMode="auto">
          <a:xfrm>
            <a:off x="51952" y="1273830"/>
            <a:ext cx="684213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願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景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2800" b="1" dirty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理念</a:t>
            </a:r>
            <a:endParaRPr lang="en-US" altLang="zh-TW" sz="2800" b="1" dirty="0">
              <a:solidFill>
                <a:srgbClr val="000066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目標</a:t>
            </a:r>
            <a:endParaRPr lang="en-US" altLang="zh-TW" sz="28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91531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emplate74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808163"/>
            <a:ext cx="682974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701800" y="1808163"/>
            <a:ext cx="360363" cy="2663825"/>
            <a:chOff x="1020" y="1389"/>
            <a:chExt cx="182" cy="1950"/>
          </a:xfrm>
        </p:grpSpPr>
        <p:sp>
          <p:nvSpPr>
            <p:cNvPr id="28682" name="AutoShape 4"/>
            <p:cNvSpPr>
              <a:spLocks noChangeArrowheads="1"/>
            </p:cNvSpPr>
            <p:nvPr/>
          </p:nvSpPr>
          <p:spPr bwMode="auto">
            <a:xfrm>
              <a:off x="1020" y="1389"/>
              <a:ext cx="182" cy="1950"/>
            </a:xfrm>
            <a:prstGeom prst="flowChartAlternateProcess">
              <a:avLst/>
            </a:prstGeom>
            <a:gradFill rotWithShape="1">
              <a:gsLst>
                <a:gs pos="0">
                  <a:srgbClr val="00004C"/>
                </a:gs>
                <a:gs pos="100000">
                  <a:srgbClr val="1B7B26"/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8683" name="Rectangle 5"/>
            <p:cNvSpPr>
              <a:spLocks noChangeArrowheads="1"/>
            </p:cNvSpPr>
            <p:nvPr/>
          </p:nvSpPr>
          <p:spPr bwMode="auto">
            <a:xfrm>
              <a:off x="1066" y="1616"/>
              <a:ext cx="45" cy="1587"/>
            </a:xfrm>
            <a:prstGeom prst="rect">
              <a:avLst/>
            </a:prstGeom>
            <a:gradFill rotWithShape="1">
              <a:gsLst>
                <a:gs pos="0">
                  <a:srgbClr val="005400"/>
                </a:gs>
                <a:gs pos="100000">
                  <a:srgbClr val="79D06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 kumimoji="1" sz="36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kumimoji="1" sz="32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kumimoji="1" sz="28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0" y="763588"/>
            <a:ext cx="9144000" cy="431800"/>
          </a:xfrm>
          <a:prstGeom prst="rect">
            <a:avLst/>
          </a:pr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7" name="Oval 3"/>
          <p:cNvSpPr>
            <a:spLocks noChangeArrowheads="1"/>
          </p:cNvSpPr>
          <p:nvPr/>
        </p:nvSpPr>
        <p:spPr bwMode="auto">
          <a:xfrm>
            <a:off x="754063" y="476250"/>
            <a:ext cx="1368425" cy="1368425"/>
          </a:xfrm>
          <a:prstGeom prst="ellipse">
            <a:avLst/>
          </a:prstGeom>
          <a:solidFill>
            <a:schemeClr val="tx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8" name="Oval 4"/>
          <p:cNvSpPr>
            <a:spLocks noChangeArrowheads="1"/>
          </p:cNvSpPr>
          <p:nvPr/>
        </p:nvSpPr>
        <p:spPr bwMode="auto">
          <a:xfrm>
            <a:off x="611188" y="331788"/>
            <a:ext cx="1368425" cy="13684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9" name="Oval 5"/>
          <p:cNvSpPr>
            <a:spLocks noChangeArrowheads="1"/>
          </p:cNvSpPr>
          <p:nvPr/>
        </p:nvSpPr>
        <p:spPr bwMode="auto">
          <a:xfrm>
            <a:off x="725488" y="446088"/>
            <a:ext cx="1139825" cy="11398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5C00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062163" y="2273300"/>
            <a:ext cx="6326261" cy="17335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年國教課程綱要總綱</a:t>
            </a:r>
            <a:endParaRPr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對教師的專業期待</a:t>
            </a:r>
            <a:endParaRPr lang="zh-TW" altLang="en-US" sz="40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1042988" y="692150"/>
            <a:ext cx="5129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1" latinLnBrk="1" hangingPunct="1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五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23963" y="4751341"/>
            <a:ext cx="8476157" cy="173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800" b="1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年國教課程之總綱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：教師專業實踐力</a:t>
            </a:r>
            <a:endParaRPr lang="en-US" altLang="zh-TW" sz="28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教育思潮與態樣</a:t>
            </a:r>
            <a:endParaRPr lang="zh-TW" altLang="en-US" sz="28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8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3974" y="-176568"/>
            <a:ext cx="8580324" cy="1836261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3399"/>
                </a:solidFill>
              </a:rPr>
              <a:t>十二年</a:t>
            </a:r>
            <a:r>
              <a:rPr lang="zh-TW" altLang="en-US" sz="3600" dirty="0">
                <a:solidFill>
                  <a:srgbClr val="003399"/>
                </a:solidFill>
              </a:rPr>
              <a:t>國民基本教育課程</a:t>
            </a:r>
            <a:r>
              <a:rPr lang="zh-TW" altLang="en-US" sz="3600" dirty="0" smtClean="0">
                <a:solidFill>
                  <a:srgbClr val="003399"/>
                </a:solidFill>
              </a:rPr>
              <a:t>綱要總綱</a:t>
            </a:r>
            <a:r>
              <a:rPr lang="en-US" altLang="zh-TW" sz="3600" dirty="0" smtClean="0">
                <a:solidFill>
                  <a:srgbClr val="003399"/>
                </a:solidFill>
              </a:rPr>
              <a:t/>
            </a:r>
            <a:br>
              <a:rPr lang="en-US" altLang="zh-TW" sz="3600" dirty="0" smtClean="0">
                <a:solidFill>
                  <a:srgbClr val="003399"/>
                </a:solidFill>
              </a:rPr>
            </a:br>
            <a:r>
              <a:rPr lang="zh-TW" altLang="en-US" sz="4000" dirty="0" smtClean="0">
                <a:solidFill>
                  <a:srgbClr val="C00000"/>
                </a:solidFill>
              </a:rPr>
              <a:t>教師的專業能力</a:t>
            </a:r>
            <a:endParaRPr lang="zh-TW" altLang="en-US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767003" y="1468613"/>
          <a:ext cx="5382597" cy="466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橢圓 16"/>
          <p:cNvSpPr/>
          <p:nvPr/>
        </p:nvSpPr>
        <p:spPr>
          <a:xfrm>
            <a:off x="3893204" y="3488089"/>
            <a:ext cx="1130196" cy="1063594"/>
          </a:xfrm>
          <a:prstGeom prst="ellipse">
            <a:avLst/>
          </a:prstGeom>
          <a:gradFill flip="none" rotWithShape="1">
            <a:gsLst>
              <a:gs pos="0">
                <a:schemeClr val="accent3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47000">
                <a:schemeClr val="accent3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rgbClr val="EDF070"/>
              </a:gs>
            </a:gsLst>
            <a:path path="rect">
              <a:fillToRect l="100000" b="100000"/>
            </a:path>
            <a:tileRect t="-100000" r="-100000"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14944" y="1595657"/>
            <a:ext cx="3960440" cy="13017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820" tIns="30480" rIns="170688" bIns="30480" numCol="1" spcCol="1270" anchor="t" anchorCtr="0">
            <a:noAutofit/>
          </a:bodyPr>
          <a:lstStyle/>
          <a:p>
            <a:pPr marL="363538" lvl="1" indent="-363538" algn="l" defTabSz="10668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zh-TW" altLang="en-US" sz="2000" b="1" kern="12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彈性多元課程</a:t>
            </a:r>
            <a:endParaRPr lang="en-US" altLang="zh-TW" sz="2000" b="1" kern="1200" dirty="0" smtClean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lvl="1" indent="-363538" algn="l" defTabSz="10668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zh-TW" altLang="en-US" sz="2000" b="1" kern="12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課程評鑑</a:t>
            </a:r>
            <a:endParaRPr lang="en-US" altLang="zh-TW" sz="2000" b="1" kern="1200" dirty="0" smtClean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lvl="1" indent="-363538" algn="l" defTabSz="10668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zh-TW" altLang="en-US" sz="2000" b="1" kern="1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反思與社群專業對話</a:t>
            </a:r>
            <a:endParaRPr lang="zh-TW" altLang="en-US" sz="2000" b="1" kern="1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lvl="1" indent="-363538" algn="l" defTabSz="10668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zh-TW" altLang="en-US" sz="2000" b="1" kern="12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課程與教材教法實驗及創新</a:t>
            </a:r>
            <a:endParaRPr lang="zh-TW" altLang="en-US" sz="2000" b="1" kern="12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41778" y="3407153"/>
            <a:ext cx="3275856" cy="756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820" tIns="30480" rIns="170688" bIns="30480" numCol="1" spcCol="1270" anchor="t" anchorCtr="0">
            <a:noAutofit/>
          </a:bodyPr>
          <a:lstStyle/>
          <a:p>
            <a:pPr marL="363538" lvl="1" indent="-363538" algn="l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zh-TW" altLang="en-US" sz="2000" b="1" kern="1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多元適性之教學活動</a:t>
            </a:r>
            <a:endParaRPr lang="en-US" altLang="zh-TW" sz="2000" b="1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lvl="1" indent="-363538" algn="l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zh-TW" altLang="en-US" sz="2000" b="1" kern="1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教師應引導學生學習如何學習</a:t>
            </a:r>
            <a:endParaRPr lang="zh-TW" altLang="en-US" sz="2000" b="1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83560" y="4909394"/>
            <a:ext cx="3960440" cy="11627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820" tIns="30480" rIns="170688" bIns="30480" numCol="1" spcCol="1270" anchor="t" anchorCtr="0">
            <a:noAutofit/>
          </a:bodyPr>
          <a:lstStyle/>
          <a:p>
            <a:pPr marL="363538" lvl="1" indent="-363538" algn="l" defTabSz="10668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zh-TW" altLang="en-US" sz="2000" b="1" u="none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自行設計學習評量工具</a:t>
            </a:r>
            <a:endParaRPr lang="zh-TW" altLang="en-US" sz="2000" b="1" u="none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lvl="1" indent="-363538" defTabSz="10668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zh-TW" altLang="en-US" sz="20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採多元形式</a:t>
            </a:r>
            <a:r>
              <a:rPr lang="zh-TW" altLang="en-US" sz="2000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</a:t>
            </a:r>
            <a:r>
              <a:rPr lang="en-US" altLang="zh-TW" sz="2000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u="none" kern="12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紙筆測驗、實作評量、</a:t>
            </a:r>
            <a:r>
              <a:rPr lang="zh-TW" altLang="en-US" sz="2000" b="1" u="sng" kern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檔案評量</a:t>
            </a:r>
            <a:r>
              <a:rPr lang="en-US" altLang="zh-TW" sz="2000" b="1" u="sng" kern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000" b="1" u="none" kern="1200" dirty="0" smtClean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lvl="1" indent="-363538" algn="l" defTabSz="10668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zh-TW" altLang="en-US" sz="2000" b="1" u="none" kern="12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避免偏重紙筆測驗</a:t>
            </a:r>
            <a:endParaRPr lang="zh-TW" altLang="en-US" sz="2000" b="1" u="none" kern="12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87530" y="6042971"/>
            <a:ext cx="6152499" cy="12028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820" tIns="30480" rIns="170688" bIns="30480" numCol="1" spcCol="1270" anchor="t" anchorCtr="0">
            <a:noAutofit/>
          </a:bodyPr>
          <a:lstStyle/>
          <a:p>
            <a:pPr marL="363538" lvl="1" indent="-363538" algn="l" defTabSz="10668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zh-TW" altLang="en-US" sz="2000" b="1" u="none" kern="12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依學習評量結果</a:t>
            </a:r>
            <a:r>
              <a:rPr lang="en-US" altLang="zh-TW" sz="2000" b="1" u="none" kern="12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b="1" u="none" kern="12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u="none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診斷學生學習；調整教材教法與教學進度；</a:t>
            </a:r>
            <a:r>
              <a:rPr lang="en-US" altLang="zh-TW" b="1" u="none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u="none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學習輔導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5089" y="5561734"/>
            <a:ext cx="3344970" cy="12028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820" tIns="30480" rIns="170688" bIns="30480" numCol="1" spcCol="1270" anchor="t" anchorCtr="0">
            <a:noAutofit/>
          </a:bodyPr>
          <a:lstStyle/>
          <a:p>
            <a:pPr marL="360363" lvl="1" indent="-360363" defTabSz="10668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鼓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勵教師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研發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多元</a:t>
            </a:r>
            <a:r>
              <a:rPr lang="en-US" altLang="zh-TW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與適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切的教學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資源</a:t>
            </a:r>
            <a:endParaRPr lang="en-US" altLang="zh-TW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lvl="1" indent="-360363" defTabSz="10668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鼓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勵學校自編</a:t>
            </a:r>
            <a:r>
              <a:rPr lang="zh-TW" alt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校本特色</a:t>
            </a:r>
            <a:r>
              <a:rPr lang="zh-TW" altLang="en-US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學習資源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lvl="0" indent="-363538"/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132227" y="3195885"/>
            <a:ext cx="2970010" cy="6715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820" tIns="30480" rIns="170688" bIns="30480" numCol="1" spcCol="1270" anchor="t" anchorCtr="0">
            <a:noAutofit/>
          </a:bodyPr>
          <a:lstStyle/>
          <a:p>
            <a:pPr marL="179388" lvl="1" indent="-179388" algn="l" defTabSz="10668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需持續專業發展</a:t>
            </a:r>
            <a:endParaRPr lang="en-US" altLang="zh-TW" sz="1400" b="1" dirty="0" smtClean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9388" lvl="1" indent="-179388" algn="l" defTabSz="10668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支持</a:t>
            </a:r>
            <a:r>
              <a:rPr lang="zh-TW" altLang="en-US" sz="1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1400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endParaRPr lang="en-US" altLang="zh-TW" sz="1400" b="1" dirty="0" smtClean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9388" lvl="1" indent="-179388" algn="l" defTabSz="10668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自發</a:t>
            </a:r>
            <a:r>
              <a:rPr lang="zh-TW" altLang="en-US" sz="1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組成</a:t>
            </a:r>
            <a:r>
              <a:rPr lang="zh-TW" altLang="en-US" sz="1400" b="1" u="sng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專業學習社</a:t>
            </a:r>
            <a:r>
              <a:rPr lang="zh-TW" altLang="en-US" sz="1400" b="1" u="sng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</a:t>
            </a:r>
            <a:endParaRPr lang="en-US" altLang="zh-TW" sz="1400" b="1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300618" y="2776728"/>
            <a:ext cx="3360450" cy="3683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820" tIns="30480" rIns="170688" bIns="30480" numCol="1" spcCol="1270" anchor="t" anchorCtr="0">
            <a:noAutofit/>
          </a:bodyPr>
          <a:lstStyle/>
          <a:p>
            <a:pPr marL="363538" lvl="1" indent="-363538" algn="l" defTabSz="10668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zh-TW" alt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是專業</a:t>
            </a:r>
            <a:r>
              <a:rPr lang="zh-TW" alt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工作者</a:t>
            </a:r>
            <a:endParaRPr lang="en-US" altLang="zh-TW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61556" y="4436377"/>
            <a:ext cx="2688004" cy="7401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820" tIns="30480" rIns="170688" bIns="30480" numCol="1" spcCol="1270" anchor="t" anchorCtr="0">
            <a:noAutofit/>
          </a:bodyPr>
          <a:lstStyle/>
          <a:p>
            <a:pPr marL="179388" lvl="1" indent="-179388" algn="l" defTabSz="10668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sz="1400" b="1" u="sng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校長</a:t>
            </a:r>
            <a:r>
              <a:rPr lang="zh-TW" altLang="en-US" sz="1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及每位</a:t>
            </a:r>
            <a:r>
              <a:rPr lang="zh-TW" altLang="en-US" sz="1400" b="1" u="sng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1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每學年應在學校或社群整體規劃下</a:t>
            </a:r>
            <a:r>
              <a:rPr lang="zh-TW" altLang="en-US" sz="1400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1400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400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至少</a:t>
            </a:r>
            <a:r>
              <a:rPr lang="zh-TW" altLang="en-US" sz="14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公開授課一次</a:t>
            </a:r>
            <a:r>
              <a:rPr lang="zh-TW" altLang="en-US" sz="1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，並進行專業回饋。</a:t>
            </a:r>
          </a:p>
          <a:p>
            <a:pPr marL="363538" lvl="0" indent="-363538"/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304701" y="3823509"/>
            <a:ext cx="2755413" cy="4630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820" tIns="30480" rIns="170688" bIns="30480" numCol="1" spcCol="1270" anchor="t" anchorCtr="0">
            <a:noAutofit/>
          </a:bodyPr>
          <a:lstStyle/>
          <a:p>
            <a:pPr marL="363538" lvl="1" indent="-363538" algn="l" defTabSz="10668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zh-TW" altLang="en-US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形</a:t>
            </a:r>
            <a:r>
              <a:rPr lang="zh-TW" altLang="en-US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塑同儕共學的教學</a:t>
            </a:r>
            <a:r>
              <a:rPr lang="zh-TW" altLang="en-US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文化</a:t>
            </a:r>
            <a:endParaRPr lang="zh-TW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43361" y="1237198"/>
            <a:ext cx="2981144" cy="393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820" tIns="30480" rIns="170688" bIns="30480" numCol="1" spcCol="1270" anchor="t" anchorCtr="0">
            <a:noAutofit/>
          </a:bodyPr>
          <a:lstStyle/>
          <a:p>
            <a:pPr marL="269875" lvl="1" indent="-269875" defTabSz="1066800">
              <a:lnSpc>
                <a:spcPct val="90000"/>
              </a:lnSpc>
              <a:spcBef>
                <a:spcPct val="0"/>
              </a:spcBef>
              <a:buFontTx/>
              <a:buChar char="••"/>
            </a:pPr>
            <a:r>
              <a:rPr lang="zh-TW" altLang="en-US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師資培育之大</a:t>
            </a:r>
            <a:r>
              <a:rPr lang="zh-TW" altLang="en-US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en-US" altLang="zh-TW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20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61340" y="1612244"/>
            <a:ext cx="3642522" cy="8279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820" tIns="30480" rIns="170688" bIns="30480" numCol="1" spcCol="1270" anchor="t" anchorCtr="0">
            <a:noAutofit/>
          </a:bodyPr>
          <a:lstStyle/>
          <a:p>
            <a:pPr marL="0" lvl="1" defTabSz="1066800">
              <a:lnSpc>
                <a:spcPct val="90000"/>
              </a:lnSpc>
              <a:spcBef>
                <a:spcPct val="0"/>
              </a:spcBef>
            </a:pPr>
            <a:r>
              <a:rPr lang="en-US" altLang="zh-TW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宜培養</a:t>
            </a:r>
            <a:r>
              <a:rPr lang="zh-TW" altLang="en-US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領域</a:t>
            </a:r>
            <a:r>
              <a:rPr lang="en-US" altLang="en-US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群科</a:t>
            </a:r>
            <a:r>
              <a:rPr lang="en-US" altLang="en-US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學程</a:t>
            </a:r>
            <a:r>
              <a:rPr lang="en-US" altLang="en-US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科目所需師資</a:t>
            </a:r>
            <a:endParaRPr lang="en-US" altLang="zh-TW" sz="1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defTabSz="1066800">
              <a:lnSpc>
                <a:spcPct val="90000"/>
              </a:lnSpc>
              <a:spcBef>
                <a:spcPct val="0"/>
              </a:spcBef>
            </a:pPr>
            <a:r>
              <a:rPr lang="en-US" altLang="zh-TW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調整</a:t>
            </a:r>
            <a:r>
              <a:rPr lang="zh-TW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其課程與</a:t>
            </a:r>
            <a:r>
              <a:rPr lang="zh-TW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lang="en-US" altLang="zh-TW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140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積極與研究機構、中小學學校建</a:t>
            </a:r>
            <a:r>
              <a:rPr lang="zh-TW" altLang="en-US" sz="1400" b="1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立</a:t>
            </a:r>
            <a:r>
              <a:rPr lang="en-US" altLang="zh-TW" sz="1400" b="1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400" b="1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400" b="1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1400" b="1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夥伴</a:t>
            </a:r>
            <a:r>
              <a:rPr lang="zh-TW" altLang="en-US" sz="140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共同研發教材教法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63538" lvl="1" indent="-363538" algn="l" defTabSz="1066800">
              <a:lnSpc>
                <a:spcPct val="90000"/>
              </a:lnSpc>
              <a:spcBef>
                <a:spcPct val="0"/>
              </a:spcBef>
              <a:buChar char="••"/>
            </a:pPr>
            <a:endParaRPr lang="en-US" altLang="zh-TW" sz="20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2215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6400800" y="5726907"/>
            <a:ext cx="1600200" cy="27384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57213" indent="-2143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857250" indent="-1714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200150" indent="-1714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543050" indent="-1714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370BC4-F757-46D6-911E-59B6B82FB465}" type="slidenum">
              <a:rPr kumimoji="0" lang="zh-TW" altLang="en-US" smtClean="0">
                <a:solidFill>
                  <a:schemeClr val="bg1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kumimoji="0" lang="en-US" altLang="zh-TW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3212554"/>
            <a:ext cx="9144000" cy="1535906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350" dirty="0" smtClean="0"/>
              <a:t>定</a:t>
            </a:r>
            <a:endParaRPr lang="zh-TW" altLang="en-US" sz="1350" dirty="0"/>
          </a:p>
        </p:txBody>
      </p:sp>
      <p:sp>
        <p:nvSpPr>
          <p:cNvPr id="20" name="文字方塊 4"/>
          <p:cNvSpPr txBox="1">
            <a:spLocks noChangeArrowheads="1"/>
          </p:cNvSpPr>
          <p:nvPr/>
        </p:nvSpPr>
        <p:spPr bwMode="auto">
          <a:xfrm>
            <a:off x="1898476" y="3578433"/>
            <a:ext cx="67059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(P)" pitchFamily="2" charset="-120"/>
                <a:ea typeface="華康隸書體W3(P)" pitchFamily="2" charset="-120"/>
              </a:rPr>
              <a:t>貳</a:t>
            </a:r>
            <a:r>
              <a:rPr lang="zh-TW" altLang="en-US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(P)" pitchFamily="2" charset="-120"/>
                <a:ea typeface="華康隸書體W3(P)" pitchFamily="2" charset="-120"/>
              </a:rPr>
              <a:t>、規劃理念定位</a:t>
            </a:r>
            <a:endParaRPr lang="en-US" altLang="zh-TW" sz="4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W3(P)" pitchFamily="2" charset="-120"/>
              <a:ea typeface="華康隸書體W3(P)" pitchFamily="2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0" y="3294358"/>
            <a:ext cx="9144000" cy="9905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0" y="4641310"/>
            <a:ext cx="9144000" cy="2650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1" name="群組 2"/>
          <p:cNvGrpSpPr>
            <a:grpSpLocks/>
          </p:cNvGrpSpPr>
          <p:nvPr/>
        </p:nvGrpSpPr>
        <p:grpSpPr bwMode="auto">
          <a:xfrm>
            <a:off x="1903810" y="2277452"/>
            <a:ext cx="6097190" cy="998935"/>
            <a:chOff x="1011958" y="1786409"/>
            <a:chExt cx="8128867" cy="1331441"/>
          </a:xfrm>
        </p:grpSpPr>
        <p:pic>
          <p:nvPicPr>
            <p:cNvPr id="6152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1841500"/>
              <a:ext cx="543242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6719"/>
            <a:stretch>
              <a:fillRect/>
            </a:stretch>
          </p:blipFill>
          <p:spPr bwMode="auto">
            <a:xfrm>
              <a:off x="1011958" y="1819945"/>
              <a:ext cx="721568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206" r="13399"/>
            <a:stretch>
              <a:fillRect/>
            </a:stretch>
          </p:blipFill>
          <p:spPr bwMode="auto">
            <a:xfrm>
              <a:off x="2401876" y="1786409"/>
              <a:ext cx="727819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500" r="50000"/>
            <a:stretch>
              <a:fillRect/>
            </a:stretch>
          </p:blipFill>
          <p:spPr bwMode="auto">
            <a:xfrm>
              <a:off x="3029347" y="1895574"/>
              <a:ext cx="679053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r="38515"/>
            <a:stretch>
              <a:fillRect/>
            </a:stretch>
          </p:blipFill>
          <p:spPr bwMode="auto">
            <a:xfrm>
              <a:off x="1763688" y="1840384"/>
              <a:ext cx="623889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26363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emplate74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808163"/>
            <a:ext cx="7045771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701800" y="1808163"/>
            <a:ext cx="360363" cy="2663825"/>
            <a:chOff x="1020" y="1389"/>
            <a:chExt cx="182" cy="1950"/>
          </a:xfrm>
        </p:grpSpPr>
        <p:sp>
          <p:nvSpPr>
            <p:cNvPr id="28682" name="AutoShape 4"/>
            <p:cNvSpPr>
              <a:spLocks noChangeArrowheads="1"/>
            </p:cNvSpPr>
            <p:nvPr/>
          </p:nvSpPr>
          <p:spPr bwMode="auto">
            <a:xfrm>
              <a:off x="1020" y="1389"/>
              <a:ext cx="182" cy="1950"/>
            </a:xfrm>
            <a:prstGeom prst="flowChartAlternateProcess">
              <a:avLst/>
            </a:prstGeom>
            <a:gradFill rotWithShape="1">
              <a:gsLst>
                <a:gs pos="0">
                  <a:srgbClr val="00004C"/>
                </a:gs>
                <a:gs pos="100000">
                  <a:srgbClr val="1B7B26"/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8683" name="Rectangle 5"/>
            <p:cNvSpPr>
              <a:spLocks noChangeArrowheads="1"/>
            </p:cNvSpPr>
            <p:nvPr/>
          </p:nvSpPr>
          <p:spPr bwMode="auto">
            <a:xfrm>
              <a:off x="1066" y="1616"/>
              <a:ext cx="45" cy="1587"/>
            </a:xfrm>
            <a:prstGeom prst="rect">
              <a:avLst/>
            </a:prstGeom>
            <a:gradFill rotWithShape="1">
              <a:gsLst>
                <a:gs pos="0">
                  <a:srgbClr val="005400"/>
                </a:gs>
                <a:gs pos="100000">
                  <a:srgbClr val="79D06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 kumimoji="1" sz="36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kumimoji="1" sz="32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kumimoji="1" sz="28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0" y="763588"/>
            <a:ext cx="9144000" cy="431800"/>
          </a:xfrm>
          <a:prstGeom prst="rect">
            <a:avLst/>
          </a:pr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7" name="Oval 3"/>
          <p:cNvSpPr>
            <a:spLocks noChangeArrowheads="1"/>
          </p:cNvSpPr>
          <p:nvPr/>
        </p:nvSpPr>
        <p:spPr bwMode="auto">
          <a:xfrm>
            <a:off x="754063" y="476250"/>
            <a:ext cx="1368425" cy="1368425"/>
          </a:xfrm>
          <a:prstGeom prst="ellipse">
            <a:avLst/>
          </a:prstGeom>
          <a:solidFill>
            <a:schemeClr val="tx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8" name="Oval 4"/>
          <p:cNvSpPr>
            <a:spLocks noChangeArrowheads="1"/>
          </p:cNvSpPr>
          <p:nvPr/>
        </p:nvSpPr>
        <p:spPr bwMode="auto">
          <a:xfrm>
            <a:off x="611188" y="331788"/>
            <a:ext cx="1368425" cy="13684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9" name="Oval 5"/>
          <p:cNvSpPr>
            <a:spLocks noChangeArrowheads="1"/>
          </p:cNvSpPr>
          <p:nvPr/>
        </p:nvSpPr>
        <p:spPr bwMode="auto">
          <a:xfrm>
            <a:off x="725488" y="446088"/>
            <a:ext cx="1139825" cy="11398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5C00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062163" y="2276474"/>
            <a:ext cx="6542285" cy="17303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教師專業發展評鑑</a:t>
            </a:r>
            <a:endParaRPr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defRPr/>
            </a:pPr>
            <a:r>
              <a:rPr lang="zh-TW" alt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理念定位</a:t>
            </a:r>
            <a:endParaRPr lang="zh-TW" altLang="en-US" sz="40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1042988" y="692150"/>
            <a:ext cx="5129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1" latinLnBrk="1" hangingPunct="1"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一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50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172200" cy="60007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簡報大綱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xmlns="" val="2867144976"/>
              </p:ext>
            </p:extLst>
          </p:nvPr>
        </p:nvGraphicFramePr>
        <p:xfrm>
          <a:off x="1115616" y="932732"/>
          <a:ext cx="7020271" cy="5925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8025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圓角矩形 4"/>
          <p:cNvSpPr/>
          <p:nvPr/>
        </p:nvSpPr>
        <p:spPr>
          <a:xfrm>
            <a:off x="3921256" y="3267291"/>
            <a:ext cx="1301489" cy="3234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2889" tIns="31433" rIns="31433" bIns="31433" numCol="1" spcCol="1270" anchor="ctr" anchorCtr="0">
            <a:noAutofit/>
          </a:bodyPr>
          <a:lstStyle/>
          <a:p>
            <a:pPr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825"/>
          </a:p>
        </p:txBody>
      </p:sp>
      <p:grpSp>
        <p:nvGrpSpPr>
          <p:cNvPr id="2" name="群組 1"/>
          <p:cNvGrpSpPr/>
          <p:nvPr/>
        </p:nvGrpSpPr>
        <p:grpSpPr>
          <a:xfrm>
            <a:off x="417475" y="493551"/>
            <a:ext cx="8110954" cy="5802279"/>
            <a:chOff x="417475" y="493551"/>
            <a:chExt cx="8110954" cy="5802279"/>
          </a:xfrm>
        </p:grpSpPr>
        <p:sp>
          <p:nvSpPr>
            <p:cNvPr id="66" name="圓角矩形 65"/>
            <p:cNvSpPr/>
            <p:nvPr/>
          </p:nvSpPr>
          <p:spPr>
            <a:xfrm>
              <a:off x="2610029" y="5770230"/>
              <a:ext cx="5918400" cy="525600"/>
            </a:xfrm>
            <a:prstGeom prst="roundRect">
              <a:avLst/>
            </a:prstGeom>
            <a:gradFill flip="none" rotWithShape="1">
              <a:gsLst>
                <a:gs pos="91000">
                  <a:srgbClr val="C1C793"/>
                </a:gs>
                <a:gs pos="0">
                  <a:schemeClr val="bg1"/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77" name="群組 76"/>
            <p:cNvGrpSpPr/>
            <p:nvPr/>
          </p:nvGrpSpPr>
          <p:grpSpPr>
            <a:xfrm>
              <a:off x="417475" y="493551"/>
              <a:ext cx="8107548" cy="5802279"/>
              <a:chOff x="682871" y="324580"/>
              <a:chExt cx="8875121" cy="5961472"/>
            </a:xfrm>
          </p:grpSpPr>
          <p:grpSp>
            <p:nvGrpSpPr>
              <p:cNvPr id="74" name="群組 73"/>
              <p:cNvGrpSpPr/>
              <p:nvPr/>
            </p:nvGrpSpPr>
            <p:grpSpPr>
              <a:xfrm>
                <a:off x="682871" y="324580"/>
                <a:ext cx="8875121" cy="5816473"/>
                <a:chOff x="682871" y="324580"/>
                <a:chExt cx="8875121" cy="5816473"/>
              </a:xfrm>
            </p:grpSpPr>
            <p:sp>
              <p:nvSpPr>
                <p:cNvPr id="4" name="圓角矩形 3"/>
                <p:cNvSpPr/>
                <p:nvPr/>
              </p:nvSpPr>
              <p:spPr>
                <a:xfrm>
                  <a:off x="682871" y="2652040"/>
                  <a:ext cx="1654023" cy="3275216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eaVert" rtlCol="0" anchor="ctr"/>
                <a:lstStyle/>
                <a:p>
                  <a:pPr algn="ctr">
                    <a:lnSpc>
                      <a:spcPts val="4000"/>
                    </a:lnSpc>
                  </a:pPr>
                  <a:r>
                    <a:rPr lang="zh-TW" altLang="en-US" sz="3200" b="1" dirty="0">
                      <a:solidFill>
                        <a:srgbClr val="00006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教育環境</a:t>
                  </a:r>
                  <a:r>
                    <a:rPr lang="en-US" altLang="zh-TW" sz="3200" b="1" dirty="0">
                      <a:solidFill>
                        <a:srgbClr val="00006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•</a:t>
                  </a:r>
                  <a:r>
                    <a:rPr lang="zh-TW" altLang="en-US" sz="3200" b="1" dirty="0">
                      <a:solidFill>
                        <a:srgbClr val="00006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認識</a:t>
                  </a:r>
                  <a:endParaRPr lang="en-US" altLang="zh-TW" sz="32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>
                    <a:lnSpc>
                      <a:spcPts val="4000"/>
                    </a:lnSpc>
                  </a:pPr>
                  <a:r>
                    <a:rPr lang="zh-TW" altLang="en-US" sz="3200" b="1" dirty="0">
                      <a:solidFill>
                        <a:srgbClr val="00006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教師特質</a:t>
                  </a:r>
                  <a:r>
                    <a:rPr lang="en-US" altLang="zh-TW" sz="3200" b="1" dirty="0">
                      <a:solidFill>
                        <a:srgbClr val="00006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•</a:t>
                  </a:r>
                  <a:r>
                    <a:rPr lang="zh-TW" altLang="en-US" sz="3200" b="1" dirty="0">
                      <a:solidFill>
                        <a:srgbClr val="00006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理解</a:t>
                  </a:r>
                </a:p>
              </p:txBody>
            </p:sp>
            <p:sp>
              <p:nvSpPr>
                <p:cNvPr id="39" name="圓角矩形 38"/>
                <p:cNvSpPr/>
                <p:nvPr/>
              </p:nvSpPr>
              <p:spPr>
                <a:xfrm>
                  <a:off x="3077992" y="327089"/>
                  <a:ext cx="6480000" cy="540000"/>
                </a:xfrm>
                <a:prstGeom prst="roundRect">
                  <a:avLst/>
                </a:prstGeom>
                <a:gradFill flip="none" rotWithShape="1">
                  <a:gsLst>
                    <a:gs pos="82000">
                      <a:srgbClr val="FBB8A3"/>
                    </a:gs>
                    <a:gs pos="0">
                      <a:schemeClr val="bg1"/>
                    </a:gs>
                    <a:gs pos="100000">
                      <a:srgbClr val="F5430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2" name="圓角矩形 51"/>
                <p:cNvSpPr/>
                <p:nvPr/>
              </p:nvSpPr>
              <p:spPr>
                <a:xfrm>
                  <a:off x="3077992" y="1043932"/>
                  <a:ext cx="6480000" cy="540000"/>
                </a:xfrm>
                <a:prstGeom prst="roundRect">
                  <a:avLst/>
                </a:prstGeom>
                <a:gradFill flip="none" rotWithShape="1">
                  <a:gsLst>
                    <a:gs pos="86000">
                      <a:srgbClr val="FFDD75"/>
                    </a:gs>
                    <a:gs pos="0">
                      <a:schemeClr val="bg1"/>
                    </a:gs>
                    <a:gs pos="100000">
                      <a:srgbClr val="FFC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3" name="圓角矩形 52"/>
                <p:cNvSpPr/>
                <p:nvPr/>
              </p:nvSpPr>
              <p:spPr>
                <a:xfrm>
                  <a:off x="3055882" y="1816297"/>
                  <a:ext cx="6480000" cy="540000"/>
                </a:xfrm>
                <a:prstGeom prst="roundRect">
                  <a:avLst/>
                </a:prstGeom>
                <a:gradFill flip="none" rotWithShape="1">
                  <a:gsLst>
                    <a:gs pos="88000">
                      <a:srgbClr val="DFEA99"/>
                    </a:gs>
                    <a:gs pos="0">
                      <a:schemeClr val="bg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4" name="圓角矩形 53"/>
                <p:cNvSpPr/>
                <p:nvPr/>
              </p:nvSpPr>
              <p:spPr>
                <a:xfrm>
                  <a:off x="3077992" y="2571771"/>
                  <a:ext cx="6479998" cy="540000"/>
                </a:xfrm>
                <a:prstGeom prst="roundRect">
                  <a:avLst/>
                </a:prstGeom>
                <a:gradFill flip="none" rotWithShape="1">
                  <a:gsLst>
                    <a:gs pos="87000">
                      <a:srgbClr val="C0D0FF"/>
                    </a:gs>
                    <a:gs pos="98000">
                      <a:srgbClr val="3366FF"/>
                    </a:gs>
                    <a:gs pos="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5" name="圓角矩形 54"/>
                <p:cNvSpPr/>
                <p:nvPr/>
              </p:nvSpPr>
              <p:spPr>
                <a:xfrm>
                  <a:off x="3077992" y="3341156"/>
                  <a:ext cx="6479998" cy="540000"/>
                </a:xfrm>
                <a:prstGeom prst="roundRect">
                  <a:avLst/>
                </a:prstGeom>
                <a:gradFill flip="none" rotWithShape="1">
                  <a:gsLst>
                    <a:gs pos="94000">
                      <a:srgbClr val="B0C5D0"/>
                    </a:gs>
                    <a:gs pos="0">
                      <a:schemeClr val="bg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6" name="圓角矩形 55"/>
                <p:cNvSpPr/>
                <p:nvPr/>
              </p:nvSpPr>
              <p:spPr>
                <a:xfrm>
                  <a:off x="3077992" y="4111360"/>
                  <a:ext cx="6479998" cy="540000"/>
                </a:xfrm>
                <a:prstGeom prst="roundRect">
                  <a:avLst/>
                </a:prstGeom>
                <a:gradFill flip="none" rotWithShape="1">
                  <a:gsLst>
                    <a:gs pos="96000">
                      <a:srgbClr val="DDC371"/>
                    </a:gs>
                    <a:gs pos="0">
                      <a:schemeClr val="bg1"/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TW" altLang="en-US" sz="1350" dirty="0"/>
                </a:p>
              </p:txBody>
            </p:sp>
            <p:sp>
              <p:nvSpPr>
                <p:cNvPr id="65" name="圓角矩形 64"/>
                <p:cNvSpPr/>
                <p:nvPr/>
              </p:nvSpPr>
              <p:spPr>
                <a:xfrm>
                  <a:off x="3077992" y="4911158"/>
                  <a:ext cx="6479998" cy="540000"/>
                </a:xfrm>
                <a:prstGeom prst="roundRect">
                  <a:avLst/>
                </a:prstGeom>
                <a:gradFill flip="none" rotWithShape="1">
                  <a:gsLst>
                    <a:gs pos="89000">
                      <a:srgbClr val="E0D1EA"/>
                    </a:gs>
                    <a:gs pos="0">
                      <a:schemeClr val="bg1"/>
                    </a:gs>
                    <a:gs pos="100000">
                      <a:srgbClr val="7030A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1" name="左大括弧 70"/>
                <p:cNvSpPr/>
                <p:nvPr/>
              </p:nvSpPr>
              <p:spPr>
                <a:xfrm>
                  <a:off x="2516022" y="324580"/>
                  <a:ext cx="309804" cy="5816473"/>
                </a:xfrm>
                <a:prstGeom prst="leftBrace">
                  <a:avLst>
                    <a:gd name="adj1" fmla="val 67876"/>
                    <a:gd name="adj2" fmla="val 50000"/>
                  </a:avLst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</p:grpSp>
          <p:grpSp>
            <p:nvGrpSpPr>
              <p:cNvPr id="76" name="群組 75"/>
              <p:cNvGrpSpPr/>
              <p:nvPr/>
            </p:nvGrpSpPr>
            <p:grpSpPr>
              <a:xfrm>
                <a:off x="3256868" y="324581"/>
                <a:ext cx="6279014" cy="5961471"/>
                <a:chOff x="3256868" y="324581"/>
                <a:chExt cx="6279014" cy="5961471"/>
              </a:xfrm>
            </p:grpSpPr>
            <p:sp>
              <p:nvSpPr>
                <p:cNvPr id="48" name="圓角矩形 47"/>
                <p:cNvSpPr/>
                <p:nvPr/>
              </p:nvSpPr>
              <p:spPr>
                <a:xfrm>
                  <a:off x="3260090" y="324581"/>
                  <a:ext cx="6275792" cy="539864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zh-TW" sz="2800" b="1" dirty="0">
                      <a:solidFill>
                        <a:srgbClr val="000066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12</a:t>
                  </a:r>
                  <a:r>
                    <a:rPr lang="zh-TW" altLang="en-US" sz="2800" b="1" dirty="0">
                      <a:solidFill>
                        <a:srgbClr val="000066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年國教要成功，</a:t>
                  </a:r>
                  <a:r>
                    <a:rPr lang="zh-TW" altLang="en-US" sz="2800" b="1" dirty="0">
                      <a:solidFill>
                        <a:srgbClr val="C0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教學</a:t>
                  </a:r>
                  <a:r>
                    <a:rPr lang="zh-TW" altLang="en-US" sz="2800" b="1" dirty="0">
                      <a:solidFill>
                        <a:srgbClr val="000066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必須</a:t>
                  </a:r>
                  <a:r>
                    <a:rPr lang="zh-TW" altLang="en-US" sz="2800" b="1" dirty="0">
                      <a:solidFill>
                        <a:srgbClr val="C0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改變</a:t>
                  </a:r>
                </a:p>
              </p:txBody>
            </p:sp>
            <p:grpSp>
              <p:nvGrpSpPr>
                <p:cNvPr id="75" name="群組 74"/>
                <p:cNvGrpSpPr/>
                <p:nvPr/>
              </p:nvGrpSpPr>
              <p:grpSpPr>
                <a:xfrm>
                  <a:off x="3256868" y="1003354"/>
                  <a:ext cx="6118143" cy="5282698"/>
                  <a:chOff x="3256868" y="1003354"/>
                  <a:chExt cx="6118143" cy="5282698"/>
                </a:xfrm>
              </p:grpSpPr>
              <p:sp>
                <p:nvSpPr>
                  <p:cNvPr id="58" name="圓角矩形 57"/>
                  <p:cNvSpPr/>
                  <p:nvPr/>
                </p:nvSpPr>
                <p:spPr>
                  <a:xfrm>
                    <a:off x="3256868" y="1832666"/>
                    <a:ext cx="6118143" cy="539864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zh-TW" altLang="en-US" sz="2800" b="1" dirty="0">
                        <a:solidFill>
                          <a:srgbClr val="00006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教師是專業人員，需要</a:t>
                    </a:r>
                    <a:r>
                      <a:rPr lang="zh-TW" altLang="en-US" sz="28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專業成長</a:t>
                    </a:r>
                  </a:p>
                </p:txBody>
              </p:sp>
              <p:sp>
                <p:nvSpPr>
                  <p:cNvPr id="59" name="圓角矩形 58"/>
                  <p:cNvSpPr/>
                  <p:nvPr/>
                </p:nvSpPr>
                <p:spPr>
                  <a:xfrm>
                    <a:off x="3417738" y="1065819"/>
                    <a:ext cx="5888086" cy="539864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zh-TW" altLang="en-US" sz="2100" b="1" dirty="0">
                        <a:solidFill>
                          <a:srgbClr val="00006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    </a:t>
                    </a:r>
                    <a:r>
                      <a:rPr lang="zh-TW" altLang="en-US" sz="2800" b="1" dirty="0">
                        <a:solidFill>
                          <a:srgbClr val="00006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繫社會正義，必須</a:t>
                    </a:r>
                    <a:r>
                      <a:rPr lang="zh-TW" altLang="en-US" sz="28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普遍優質</a:t>
                    </a:r>
                  </a:p>
                </p:txBody>
              </p:sp>
              <p:sp>
                <p:nvSpPr>
                  <p:cNvPr id="60" name="圓角矩形 59"/>
                  <p:cNvSpPr/>
                  <p:nvPr/>
                </p:nvSpPr>
                <p:spPr>
                  <a:xfrm>
                    <a:off x="3260090" y="1003354"/>
                    <a:ext cx="1021628" cy="67668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ts val="2200"/>
                      </a:lnSpc>
                    </a:pPr>
                    <a:r>
                      <a:rPr lang="zh-TW" altLang="en-US" sz="2400" b="1" dirty="0">
                        <a:solidFill>
                          <a:srgbClr val="00006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教師</a:t>
                    </a:r>
                    <a:endParaRPr lang="en-US" altLang="zh-TW" sz="2400" b="1" dirty="0">
                      <a:solidFill>
                        <a:srgbClr val="000066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>
                      <a:lnSpc>
                        <a:spcPts val="2200"/>
                      </a:lnSpc>
                    </a:pPr>
                    <a:r>
                      <a:rPr lang="zh-TW" altLang="en-US" sz="2400" b="1" dirty="0">
                        <a:solidFill>
                          <a:srgbClr val="00006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素質</a:t>
                    </a:r>
                  </a:p>
                </p:txBody>
              </p:sp>
              <p:sp>
                <p:nvSpPr>
                  <p:cNvPr id="61" name="圓角矩形 60"/>
                  <p:cNvSpPr/>
                  <p:nvPr/>
                </p:nvSpPr>
                <p:spPr>
                  <a:xfrm>
                    <a:off x="3256868" y="2568373"/>
                    <a:ext cx="6019153" cy="539864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zh-TW" altLang="en-US" sz="2800" b="1" dirty="0">
                        <a:solidFill>
                          <a:srgbClr val="00006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專業希自律自主，提供    進修</a:t>
                    </a:r>
                  </a:p>
                </p:txBody>
              </p:sp>
              <p:sp>
                <p:nvSpPr>
                  <p:cNvPr id="62" name="圓角矩形 61"/>
                  <p:cNvSpPr/>
                  <p:nvPr/>
                </p:nvSpPr>
                <p:spPr>
                  <a:xfrm>
                    <a:off x="7269880" y="2488090"/>
                    <a:ext cx="1024729" cy="79832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ts val="2000"/>
                      </a:lnSpc>
                    </a:pPr>
                    <a:r>
                      <a:rPr lang="zh-TW" altLang="en-US" sz="24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由下而上</a:t>
                    </a:r>
                  </a:p>
                </p:txBody>
              </p:sp>
              <p:sp>
                <p:nvSpPr>
                  <p:cNvPr id="63" name="圓角矩形 62"/>
                  <p:cNvSpPr/>
                  <p:nvPr/>
                </p:nvSpPr>
                <p:spPr>
                  <a:xfrm>
                    <a:off x="3256868" y="3356651"/>
                    <a:ext cx="6019153" cy="539864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zh-TW" altLang="en-US" sz="2800" b="1" dirty="0">
                        <a:solidFill>
                          <a:srgbClr val="00006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教學工作極複雜，需要</a:t>
                    </a:r>
                    <a:r>
                      <a:rPr lang="zh-TW" altLang="en-US" sz="28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社群</a:t>
                    </a:r>
                    <a:r>
                      <a:rPr lang="zh-TW" altLang="en-US" sz="2800" b="1" dirty="0">
                        <a:solidFill>
                          <a:srgbClr val="00006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合作</a:t>
                    </a:r>
                  </a:p>
                </p:txBody>
              </p:sp>
              <p:sp>
                <p:nvSpPr>
                  <p:cNvPr id="64" name="圓角矩形 63"/>
                  <p:cNvSpPr/>
                  <p:nvPr/>
                </p:nvSpPr>
                <p:spPr>
                  <a:xfrm>
                    <a:off x="4048342" y="4121791"/>
                    <a:ext cx="5164512" cy="539864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zh-TW" altLang="en-US" sz="2800" b="1" dirty="0" smtClean="0">
                        <a:solidFill>
                          <a:srgbClr val="00006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王</a:t>
                    </a:r>
                    <a:r>
                      <a:rPr lang="zh-TW" altLang="en-US" sz="2800" b="1" dirty="0">
                        <a:solidFill>
                          <a:srgbClr val="00006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也會孤單，需要</a:t>
                    </a:r>
                    <a:r>
                      <a:rPr lang="zh-TW" altLang="en-US" sz="28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專業支持</a:t>
                    </a:r>
                  </a:p>
                </p:txBody>
              </p:sp>
              <p:sp>
                <p:nvSpPr>
                  <p:cNvPr id="67" name="圓角矩形 66"/>
                  <p:cNvSpPr/>
                  <p:nvPr/>
                </p:nvSpPr>
                <p:spPr>
                  <a:xfrm>
                    <a:off x="3352714" y="5776715"/>
                    <a:ext cx="5953110" cy="509337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zh-TW" altLang="en-US" sz="2800" b="1" dirty="0">
                        <a:solidFill>
                          <a:srgbClr val="00006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教師</a:t>
                    </a:r>
                    <a:r>
                      <a:rPr lang="zh-TW" altLang="en-US" sz="28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評鑑</a:t>
                    </a:r>
                    <a:r>
                      <a:rPr lang="zh-TW" altLang="en-US" sz="2800" b="1" dirty="0">
                        <a:solidFill>
                          <a:srgbClr val="00006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有</a:t>
                    </a:r>
                    <a:r>
                      <a:rPr lang="zh-TW" altLang="en-US" sz="28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學理</a:t>
                    </a:r>
                    <a:r>
                      <a:rPr lang="zh-TW" altLang="en-US" sz="2800" b="1" dirty="0">
                        <a:solidFill>
                          <a:srgbClr val="00006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及</a:t>
                    </a:r>
                    <a:r>
                      <a:rPr lang="zh-TW" altLang="en-US" sz="28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國際經驗</a:t>
                    </a:r>
                    <a:r>
                      <a:rPr lang="zh-TW" altLang="en-US" sz="2800" b="1" dirty="0">
                        <a:solidFill>
                          <a:srgbClr val="00006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可循</a:t>
                    </a:r>
                  </a:p>
                </p:txBody>
              </p:sp>
              <p:sp>
                <p:nvSpPr>
                  <p:cNvPr id="68" name="圓角矩形 67"/>
                  <p:cNvSpPr/>
                  <p:nvPr/>
                </p:nvSpPr>
                <p:spPr>
                  <a:xfrm>
                    <a:off x="3287398" y="4903309"/>
                    <a:ext cx="5960639" cy="539864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zh-TW" altLang="en-US" sz="2800" b="1" dirty="0">
                        <a:solidFill>
                          <a:srgbClr val="00006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教師人數極龐多，端賴</a:t>
                    </a:r>
                    <a:r>
                      <a:rPr lang="zh-TW" altLang="en-US" sz="28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制度引導</a:t>
                    </a:r>
                  </a:p>
                </p:txBody>
              </p:sp>
              <p:sp>
                <p:nvSpPr>
                  <p:cNvPr id="72" name="圓角矩形 71"/>
                  <p:cNvSpPr/>
                  <p:nvPr/>
                </p:nvSpPr>
                <p:spPr>
                  <a:xfrm>
                    <a:off x="3287399" y="4077261"/>
                    <a:ext cx="967010" cy="67668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ts val="2200"/>
                      </a:lnSpc>
                    </a:pPr>
                    <a:r>
                      <a:rPr lang="zh-TW" altLang="en-US" sz="2400" b="1" dirty="0">
                        <a:solidFill>
                          <a:srgbClr val="00006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教室孩子</a:t>
                    </a:r>
                  </a:p>
                </p:txBody>
              </p:sp>
            </p:grpSp>
          </p:grpSp>
        </p:grpSp>
      </p:grpSp>
      <p:sp>
        <p:nvSpPr>
          <p:cNvPr id="78" name="圓角矩形 77"/>
          <p:cNvSpPr/>
          <p:nvPr/>
        </p:nvSpPr>
        <p:spPr>
          <a:xfrm>
            <a:off x="623526" y="557333"/>
            <a:ext cx="1046904" cy="20419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回應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1673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2233" y="1926247"/>
            <a:ext cx="7732166" cy="21145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第六項</a:t>
            </a:r>
            <a:endParaRPr lang="en-US" altLang="zh-TW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zh-TW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</a:t>
            </a:r>
            <a:r>
              <a:rPr lang="zh-TW" altLang="en-US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評鑑結果</a:t>
            </a:r>
            <a:r>
              <a:rPr lang="zh-TW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不作為</a:t>
            </a:r>
            <a:r>
              <a:rPr lang="zh-TW" altLang="en-US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</a:t>
            </a:r>
            <a:r>
              <a:rPr lang="zh-TW" altLang="en-US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成績考核</a:t>
            </a:r>
            <a:r>
              <a:rPr lang="zh-TW" altLang="en-US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或</a:t>
            </a:r>
            <a:r>
              <a:rPr lang="zh-TW" altLang="en-US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續聘與否</a:t>
            </a:r>
            <a:r>
              <a:rPr lang="zh-TW" altLang="en-US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之依據</a:t>
            </a:r>
            <a:r>
              <a:rPr lang="zh-TW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zh-TW" altLang="en-US" dirty="0"/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57213" indent="-2143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857250" indent="-1714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200150" indent="-1714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543050" indent="-1714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8D915497-92BD-499A-83F0-3B40215A03FA}" type="slidenum">
              <a:rPr lang="en-US" altLang="zh-TW"/>
              <a:pPr eaLnBrk="1" hangingPunct="1"/>
              <a:t>21</a:t>
            </a:fld>
            <a:endParaRPr lang="en-US" altLang="zh-TW"/>
          </a:p>
        </p:txBody>
      </p:sp>
      <p:sp>
        <p:nvSpPr>
          <p:cNvPr id="5" name="圓角矩形 4"/>
          <p:cNvSpPr/>
          <p:nvPr/>
        </p:nvSpPr>
        <p:spPr bwMode="auto">
          <a:xfrm>
            <a:off x="725748" y="4618792"/>
            <a:ext cx="2368624" cy="1296144"/>
          </a:xfrm>
          <a:prstGeom prst="roundRect">
            <a:avLst/>
          </a:prstGeom>
          <a:gradFill flip="none" rotWithShape="1">
            <a:gsLst>
              <a:gs pos="27000">
                <a:schemeClr val="accent1">
                  <a:lumMod val="20000"/>
                  <a:lumOff val="80000"/>
                </a:schemeClr>
              </a:gs>
              <a:gs pos="85000">
                <a:schemeClr val="bg1"/>
              </a:gs>
              <a:gs pos="100000">
                <a:srgbClr val="000066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評鑑結果</a:t>
            </a:r>
            <a:r>
              <a:rPr lang="en-US" altLang="zh-TW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的運用</a:t>
            </a:r>
            <a:endParaRPr lang="zh-TW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直線單箭頭接點 6"/>
          <p:cNvCxnSpPr/>
          <p:nvPr/>
        </p:nvCxnSpPr>
        <p:spPr bwMode="auto">
          <a:xfrm flipV="1">
            <a:off x="3637199" y="4804528"/>
            <a:ext cx="1252349" cy="34249"/>
          </a:xfrm>
          <a:prstGeom prst="straightConnector1">
            <a:avLst/>
          </a:prstGeom>
          <a:ln w="25400" cmpd="sng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 bwMode="auto">
          <a:xfrm>
            <a:off x="3104322" y="5266864"/>
            <a:ext cx="540311" cy="2605"/>
          </a:xfrm>
          <a:prstGeom prst="straightConnector1">
            <a:avLst/>
          </a:prstGeom>
          <a:ln w="25400" cmpd="sng">
            <a:solidFill>
              <a:srgbClr val="0000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 bwMode="auto">
          <a:xfrm>
            <a:off x="3637199" y="5702766"/>
            <a:ext cx="1243132" cy="0"/>
          </a:xfrm>
          <a:prstGeom prst="straightConnector1">
            <a:avLst/>
          </a:prstGeom>
          <a:ln w="25400" cmpd="sng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 bwMode="auto">
          <a:xfrm>
            <a:off x="3637199" y="4838777"/>
            <a:ext cx="0" cy="863989"/>
          </a:xfrm>
          <a:prstGeom prst="straightConnector1">
            <a:avLst/>
          </a:prstGeom>
          <a:ln w="25400" cmpd="sng">
            <a:solidFill>
              <a:srgbClr val="0000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禁止標誌 19"/>
          <p:cNvSpPr/>
          <p:nvPr/>
        </p:nvSpPr>
        <p:spPr>
          <a:xfrm>
            <a:off x="4105586" y="4566225"/>
            <a:ext cx="487300" cy="476606"/>
          </a:xfrm>
          <a:prstGeom prst="noSmoking">
            <a:avLst/>
          </a:prstGeom>
          <a:gradFill>
            <a:gsLst>
              <a:gs pos="0">
                <a:srgbClr val="FFFF00"/>
              </a:gs>
              <a:gs pos="63000">
                <a:schemeClr val="accent6">
                  <a:lumMod val="20000"/>
                  <a:lumOff val="80000"/>
                </a:schemeClr>
              </a:gs>
              <a:gs pos="100000">
                <a:srgbClr val="FFFF00"/>
              </a:gs>
            </a:gsLst>
            <a:lin ang="135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13" name="文字方塊 4"/>
          <p:cNvSpPr txBox="1">
            <a:spLocks noChangeArrowheads="1"/>
          </p:cNvSpPr>
          <p:nvPr/>
        </p:nvSpPr>
        <p:spPr bwMode="auto">
          <a:xfrm>
            <a:off x="514799" y="892113"/>
            <a:ext cx="81144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法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第十七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條之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　</a:t>
            </a:r>
            <a:r>
              <a:rPr lang="zh-TW" alt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修正</a:t>
            </a:r>
            <a:r>
              <a:rPr lang="zh-TW" altLang="en-US" sz="36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草案</a:t>
            </a:r>
            <a:endParaRPr lang="zh-TW" altLang="en-US" sz="3600" b="1" u="sng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圓角矩形 27"/>
          <p:cNvSpPr/>
          <p:nvPr/>
        </p:nvSpPr>
        <p:spPr bwMode="auto">
          <a:xfrm>
            <a:off x="4888316" y="4491652"/>
            <a:ext cx="2780028" cy="694249"/>
          </a:xfrm>
          <a:prstGeom prst="roundRect">
            <a:avLst/>
          </a:prstGeom>
          <a:gradFill flip="none" rotWithShape="1">
            <a:gsLst>
              <a:gs pos="27000">
                <a:schemeClr val="accent1">
                  <a:lumMod val="20000"/>
                  <a:lumOff val="80000"/>
                </a:schemeClr>
              </a:gs>
              <a:gs pos="85000">
                <a:schemeClr val="bg1"/>
              </a:gs>
              <a:gs pos="100000">
                <a:srgbClr val="000066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績效考核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圓角矩形 29"/>
          <p:cNvSpPr/>
          <p:nvPr/>
        </p:nvSpPr>
        <p:spPr bwMode="auto">
          <a:xfrm>
            <a:off x="4905302" y="5424001"/>
            <a:ext cx="2780028" cy="694249"/>
          </a:xfrm>
          <a:prstGeom prst="roundRect">
            <a:avLst/>
          </a:prstGeom>
          <a:gradFill flip="none" rotWithShape="1">
            <a:gsLst>
              <a:gs pos="27000">
                <a:schemeClr val="accent1">
                  <a:lumMod val="20000"/>
                  <a:lumOff val="80000"/>
                </a:schemeClr>
              </a:gs>
              <a:gs pos="85000">
                <a:schemeClr val="bg1"/>
              </a:gs>
              <a:gs pos="100000">
                <a:srgbClr val="000066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專業成長計畫</a:t>
            </a:r>
          </a:p>
        </p:txBody>
      </p:sp>
    </p:spTree>
    <p:extLst>
      <p:ext uri="{BB962C8B-B14F-4D97-AF65-F5344CB8AC3E}">
        <p14:creationId xmlns:p14="http://schemas.microsoft.com/office/powerpoint/2010/main" xmlns="" val="120066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72295"/>
            <a:ext cx="9144000" cy="61640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專業教師</a:t>
            </a:r>
            <a:r>
              <a:rPr lang="zh-TW" altLang="en-US" dirty="0" smtClean="0">
                <a:solidFill>
                  <a:schemeClr val="tx1"/>
                </a:solidFill>
              </a:rPr>
              <a:t>攜手共同專業成長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51520" y="1340768"/>
            <a:ext cx="7683954" cy="3026611"/>
            <a:chOff x="1060155" y="2732283"/>
            <a:chExt cx="9017238" cy="3578099"/>
          </a:xfrm>
        </p:grpSpPr>
        <p:grpSp>
          <p:nvGrpSpPr>
            <p:cNvPr id="4" name="群組 3"/>
            <p:cNvGrpSpPr/>
            <p:nvPr/>
          </p:nvGrpSpPr>
          <p:grpSpPr>
            <a:xfrm>
              <a:off x="1060155" y="2732283"/>
              <a:ext cx="9017238" cy="3578099"/>
              <a:chOff x="501640" y="1922815"/>
              <a:chExt cx="9017238" cy="3578099"/>
            </a:xfrm>
          </p:grpSpPr>
          <p:sp>
            <p:nvSpPr>
              <p:cNvPr id="11" name="圓角矩形 10"/>
              <p:cNvSpPr/>
              <p:nvPr/>
            </p:nvSpPr>
            <p:spPr>
              <a:xfrm>
                <a:off x="501640" y="2874039"/>
                <a:ext cx="2285104" cy="1719732"/>
              </a:xfrm>
              <a:prstGeom prst="roundRect">
                <a:avLst>
                  <a:gd name="adj" fmla="val 5199"/>
                </a:avLst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 smtClean="0">
                    <a:solidFill>
                      <a:srgbClr val="7030A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教學困難</a:t>
                </a:r>
                <a:r>
                  <a:rPr lang="en-US" altLang="zh-TW" b="1" dirty="0">
                    <a:solidFill>
                      <a:srgbClr val="7030A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/>
                </a:r>
                <a:br>
                  <a:rPr lang="en-US" altLang="zh-TW" b="1" dirty="0">
                    <a:solidFill>
                      <a:srgbClr val="7030A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</a:br>
                <a:r>
                  <a:rPr lang="zh-TW" altLang="en-US" b="1" dirty="0">
                    <a:solidFill>
                      <a:srgbClr val="7030A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不適任</a:t>
                </a:r>
                <a:r>
                  <a:rPr lang="en-US" altLang="zh-TW" b="1" dirty="0">
                    <a:solidFill>
                      <a:srgbClr val="7030A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/>
                </a:r>
                <a:br>
                  <a:rPr lang="en-US" altLang="zh-TW" b="1" dirty="0">
                    <a:solidFill>
                      <a:srgbClr val="7030A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</a:br>
                <a:r>
                  <a:rPr lang="zh-TW" altLang="en-US" b="1" dirty="0">
                    <a:solidFill>
                      <a:srgbClr val="7030A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教師</a:t>
                </a:r>
              </a:p>
            </p:txBody>
          </p:sp>
          <p:grpSp>
            <p:nvGrpSpPr>
              <p:cNvPr id="3" name="群組 2"/>
              <p:cNvGrpSpPr/>
              <p:nvPr/>
            </p:nvGrpSpPr>
            <p:grpSpPr>
              <a:xfrm>
                <a:off x="2317776" y="1922815"/>
                <a:ext cx="7201102" cy="3578099"/>
                <a:chOff x="2317776" y="1922815"/>
                <a:chExt cx="7201102" cy="3578099"/>
              </a:xfrm>
            </p:grpSpPr>
            <p:grpSp>
              <p:nvGrpSpPr>
                <p:cNvPr id="10" name="群組 9"/>
                <p:cNvGrpSpPr/>
                <p:nvPr/>
              </p:nvGrpSpPr>
              <p:grpSpPr>
                <a:xfrm>
                  <a:off x="2423885" y="2874039"/>
                  <a:ext cx="7094993" cy="1719732"/>
                  <a:chOff x="3396341" y="3632410"/>
                  <a:chExt cx="7094993" cy="1719732"/>
                </a:xfrm>
              </p:grpSpPr>
              <p:sp>
                <p:nvSpPr>
                  <p:cNvPr id="7" name="圓角矩形 6"/>
                  <p:cNvSpPr/>
                  <p:nvPr/>
                </p:nvSpPr>
                <p:spPr>
                  <a:xfrm>
                    <a:off x="6321203" y="3632410"/>
                    <a:ext cx="4170131" cy="1719731"/>
                  </a:xfrm>
                  <a:prstGeom prst="roundRect">
                    <a:avLst>
                      <a:gd name="adj" fmla="val 5199"/>
                    </a:avLst>
                  </a:prstGeom>
                  <a:gradFill flip="none" rotWithShape="1">
                    <a:gsLst>
                      <a:gs pos="77000">
                        <a:srgbClr val="EBAFAF"/>
                      </a:gs>
                      <a:gs pos="0">
                        <a:schemeClr val="bg1"/>
                      </a:gs>
                      <a:gs pos="100000">
                        <a:srgbClr val="C0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3450"/>
                      </a:lnSpc>
                    </a:pPr>
                    <a:r>
                      <a:rPr lang="zh-TW" altLang="en-US" sz="32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專業</a:t>
                    </a:r>
                    <a:r>
                      <a:rPr lang="zh-TW" altLang="en-US" sz="32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熱情教師</a:t>
                    </a:r>
                  </a:p>
                </p:txBody>
              </p:sp>
              <p:grpSp>
                <p:nvGrpSpPr>
                  <p:cNvPr id="9" name="群組 8"/>
                  <p:cNvGrpSpPr/>
                  <p:nvPr/>
                </p:nvGrpSpPr>
                <p:grpSpPr>
                  <a:xfrm>
                    <a:off x="3396341" y="3654180"/>
                    <a:ext cx="2924862" cy="1697962"/>
                    <a:chOff x="3396341" y="3654180"/>
                    <a:chExt cx="2924862" cy="1697962"/>
                  </a:xfrm>
                </p:grpSpPr>
                <p:sp>
                  <p:nvSpPr>
                    <p:cNvPr id="8" name="圓角矩形 7"/>
                    <p:cNvSpPr/>
                    <p:nvPr/>
                  </p:nvSpPr>
                  <p:spPr>
                    <a:xfrm>
                      <a:off x="3396341" y="3654180"/>
                      <a:ext cx="104095" cy="1697961"/>
                    </a:xfrm>
                    <a:prstGeom prst="roundRect">
                      <a:avLst>
                        <a:gd name="adj" fmla="val 8572"/>
                      </a:avLst>
                    </a:prstGeom>
                    <a:gradFill>
                      <a:gsLst>
                        <a:gs pos="65000">
                          <a:srgbClr val="B493CD"/>
                        </a:gs>
                        <a:gs pos="0">
                          <a:schemeClr val="bg1"/>
                        </a:gs>
                        <a:gs pos="100000">
                          <a:srgbClr val="7030A0"/>
                        </a:gs>
                      </a:gsLst>
                      <a:path path="circle">
                        <a:fillToRect l="50000" t="-80000" r="50000" b="180000"/>
                      </a:path>
                    </a:gradFill>
                    <a:ln w="19050">
                      <a:solidFill>
                        <a:srgbClr val="660033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1350"/>
                    </a:p>
                  </p:txBody>
                </p:sp>
                <p:sp>
                  <p:nvSpPr>
                    <p:cNvPr id="5" name="圓角矩形 4"/>
                    <p:cNvSpPr/>
                    <p:nvPr/>
                  </p:nvSpPr>
                  <p:spPr>
                    <a:xfrm>
                      <a:off x="3500438" y="3654184"/>
                      <a:ext cx="2820765" cy="1697958"/>
                    </a:xfrm>
                    <a:prstGeom prst="roundRect">
                      <a:avLst>
                        <a:gd name="adj" fmla="val 5199"/>
                      </a:avLst>
                    </a:prstGeom>
                    <a:gradFill flip="none" rotWithShape="1">
                      <a:gsLst>
                        <a:gs pos="64000">
                          <a:srgbClr val="B3B3D2"/>
                        </a:gs>
                        <a:gs pos="0">
                          <a:schemeClr val="bg1"/>
                        </a:gs>
                        <a:gs pos="100000">
                          <a:srgbClr val="000066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ts val="3450"/>
                        </a:lnSpc>
                      </a:pPr>
                      <a:r>
                        <a:rPr lang="zh-TW" altLang="en-US" sz="2800" b="1" dirty="0" smtClean="0">
                          <a:solidFill>
                            <a:srgbClr val="000066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蓄積</a:t>
                      </a:r>
                      <a:r>
                        <a:rPr lang="zh-TW" altLang="en-US" sz="2800" b="1" dirty="0">
                          <a:solidFill>
                            <a:srgbClr val="000066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待發教師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p:txBody>
                </p:sp>
              </p:grpSp>
            </p:grpSp>
            <p:sp>
              <p:nvSpPr>
                <p:cNvPr id="12" name="弧形箭號 (上彎) 11"/>
                <p:cNvSpPr/>
                <p:nvPr/>
              </p:nvSpPr>
              <p:spPr>
                <a:xfrm>
                  <a:off x="4588170" y="4593771"/>
                  <a:ext cx="2667069" cy="464457"/>
                </a:xfrm>
                <a:prstGeom prst="curvedUpArrow">
                  <a:avLst>
                    <a:gd name="adj1" fmla="val 18848"/>
                    <a:gd name="adj2" fmla="val 68900"/>
                    <a:gd name="adj3" fmla="val 25000"/>
                  </a:avLst>
                </a:prstGeom>
                <a:gradFill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100000">
                      <a:srgbClr val="FFC000"/>
                    </a:gs>
                  </a:gsLst>
                  <a:path path="circle">
                    <a:fillToRect l="50000" t="-80000" r="50000" b="180000"/>
                  </a:path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弧形箭號 (上彎) 12"/>
                <p:cNvSpPr/>
                <p:nvPr/>
              </p:nvSpPr>
              <p:spPr>
                <a:xfrm>
                  <a:off x="2423884" y="4593771"/>
                  <a:ext cx="6420311" cy="907143"/>
                </a:xfrm>
                <a:prstGeom prst="curvedUpArrow">
                  <a:avLst>
                    <a:gd name="adj1" fmla="val 13103"/>
                    <a:gd name="adj2" fmla="val 36020"/>
                    <a:gd name="adj3" fmla="val 22849"/>
                  </a:avLst>
                </a:prstGeom>
                <a:gradFill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100000">
                      <a:srgbClr val="FFC000"/>
                    </a:gs>
                  </a:gsLst>
                  <a:path path="circle">
                    <a:fillToRect l="50000" t="-80000" r="50000" b="180000"/>
                  </a:path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弧形箭號 (上彎) 13"/>
                <p:cNvSpPr/>
                <p:nvPr/>
              </p:nvSpPr>
              <p:spPr>
                <a:xfrm rot="10800000">
                  <a:off x="4424693" y="2431353"/>
                  <a:ext cx="2737999" cy="464457"/>
                </a:xfrm>
                <a:prstGeom prst="curvedUpArrow">
                  <a:avLst>
                    <a:gd name="adj1" fmla="val 18848"/>
                    <a:gd name="adj2" fmla="val 68900"/>
                    <a:gd name="adj3" fmla="val 25000"/>
                  </a:avLst>
                </a:prstGeom>
                <a:gradFill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100000">
                      <a:srgbClr val="FFC000"/>
                    </a:gs>
                  </a:gsLst>
                  <a:path path="circle">
                    <a:fillToRect l="50000" t="-80000" r="50000" b="180000"/>
                  </a:path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弧形箭號 (上彎) 16"/>
                <p:cNvSpPr/>
                <p:nvPr/>
              </p:nvSpPr>
              <p:spPr>
                <a:xfrm rot="10800000">
                  <a:off x="2317776" y="1922815"/>
                  <a:ext cx="6526419" cy="907143"/>
                </a:xfrm>
                <a:prstGeom prst="curvedUpArrow">
                  <a:avLst>
                    <a:gd name="adj1" fmla="val 13103"/>
                    <a:gd name="adj2" fmla="val 24376"/>
                    <a:gd name="adj3" fmla="val 22849"/>
                  </a:avLst>
                </a:prstGeom>
                <a:gradFill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100000">
                      <a:srgbClr val="FFC000"/>
                    </a:gs>
                  </a:gsLst>
                  <a:path path="circle">
                    <a:fillToRect l="50000" t="-80000" r="50000" b="180000"/>
                  </a:path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5" name="矩形 14"/>
            <p:cNvSpPr/>
            <p:nvPr/>
          </p:nvSpPr>
          <p:spPr>
            <a:xfrm>
              <a:off x="6039686" y="2836502"/>
              <a:ext cx="1004625" cy="3877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2100"/>
                </a:lnSpc>
              </a:pPr>
              <a:r>
                <a:rPr lang="zh-TW" altLang="en-US" sz="2100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陪伴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093463" y="5922661"/>
              <a:ext cx="1004625" cy="3877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2100"/>
                </a:lnSpc>
              </a:pPr>
              <a:r>
                <a:rPr lang="zh-TW" altLang="en-US" sz="2100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轉換</a:t>
              </a:r>
            </a:p>
          </p:txBody>
        </p:sp>
      </p:grpSp>
      <p:sp>
        <p:nvSpPr>
          <p:cNvPr id="19" name="Rectangle 1"/>
          <p:cNvSpPr txBox="1">
            <a:spLocks noGrp="1"/>
          </p:cNvSpPr>
          <p:nvPr>
            <p:ph idx="1"/>
          </p:nvPr>
        </p:nvSpPr>
        <p:spPr bwMode="auto">
          <a:xfrm>
            <a:off x="30124" y="4581128"/>
            <a:ext cx="9113876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marL="457200" indent="-457200">
              <a:spcBef>
                <a:spcPct val="20000"/>
              </a:spcBef>
              <a:buBlip>
                <a:blip r:embed="rId2"/>
              </a:buBlip>
              <a:defRPr kumimoji="1" sz="36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kumimoji="1" sz="32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marL="176213" indent="-176213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20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專業人員的責任</a:t>
            </a:r>
            <a:r>
              <a:rPr lang="en-US" altLang="zh-TW" sz="20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20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2000" dirty="0" smtClean="0">
                <a:solidFill>
                  <a:schemeClr val="tx1"/>
                </a:solidFill>
              </a:rPr>
              <a:t>專業人員，有自我專業成長的責任，並有對我群</a:t>
            </a:r>
            <a:r>
              <a:rPr lang="en-US" altLang="zh-TW" sz="2000" dirty="0" smtClean="0">
                <a:solidFill>
                  <a:schemeClr val="tx1"/>
                </a:solidFill>
              </a:rPr>
              <a:t>-</a:t>
            </a:r>
            <a:r>
              <a:rPr lang="zh-TW" altLang="en-US" sz="2000" dirty="0" smtClean="0">
                <a:solidFill>
                  <a:schemeClr val="tx1"/>
                </a:solidFill>
              </a:rPr>
              <a:t>專業團體共同成長的責任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marL="176213" indent="-176213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20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評鑑</a:t>
            </a:r>
            <a:r>
              <a:rPr lang="zh-TW" altLang="en-US" sz="20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歷程：評鑑－輔導－成長</a:t>
            </a:r>
            <a:r>
              <a:rPr lang="en-US" altLang="zh-TW" sz="20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20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2000" dirty="0">
                <a:solidFill>
                  <a:srgbClr val="000066"/>
                </a:solidFill>
              </a:rPr>
              <a:t>鼓勵</a:t>
            </a:r>
            <a:r>
              <a:rPr lang="zh-TW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優秀專業熱情教師</a:t>
            </a:r>
            <a:r>
              <a:rPr lang="zh-TW" altLang="en-US" sz="2000" dirty="0">
                <a:solidFill>
                  <a:srgbClr val="000066"/>
                </a:solidFill>
              </a:rPr>
              <a:t>，熟悉</a:t>
            </a:r>
            <a:r>
              <a:rPr lang="zh-TW" altLang="en-US" sz="2000" u="sng" dirty="0">
                <a:solidFill>
                  <a:srgbClr val="800080"/>
                </a:solidFill>
              </a:rPr>
              <a:t>評鑑策略</a:t>
            </a:r>
            <a:r>
              <a:rPr lang="zh-TW" altLang="en-US" sz="2000" dirty="0">
                <a:solidFill>
                  <a:srgbClr val="800080"/>
                </a:solidFill>
              </a:rPr>
              <a:t>、</a:t>
            </a:r>
            <a:r>
              <a:rPr lang="zh-TW" altLang="en-US" sz="2000" u="sng" dirty="0">
                <a:solidFill>
                  <a:srgbClr val="800080"/>
                </a:solidFill>
              </a:rPr>
              <a:t>引導專業對話與省思</a:t>
            </a:r>
            <a:r>
              <a:rPr lang="zh-TW" altLang="en-US" sz="2000" dirty="0">
                <a:solidFill>
                  <a:srgbClr val="000066"/>
                </a:solidFill>
              </a:rPr>
              <a:t>等知能</a:t>
            </a:r>
            <a:r>
              <a:rPr lang="zh-TW" altLang="en-US" sz="2000" dirty="0" smtClean="0">
                <a:solidFill>
                  <a:srgbClr val="000066"/>
                </a:solidFill>
              </a:rPr>
              <a:t>，</a:t>
            </a:r>
            <a:r>
              <a:rPr lang="en-US" altLang="zh-TW" sz="2000" dirty="0" smtClean="0">
                <a:solidFill>
                  <a:srgbClr val="000066"/>
                </a:solidFill>
              </a:rPr>
              <a:t/>
            </a:r>
            <a:br>
              <a:rPr lang="en-US" altLang="zh-TW" sz="2000" dirty="0" smtClean="0">
                <a:solidFill>
                  <a:srgbClr val="000066"/>
                </a:solidFill>
              </a:rPr>
            </a:br>
            <a:r>
              <a:rPr lang="zh-TW" altLang="en-US" sz="2000" dirty="0" smtClean="0">
                <a:solidFill>
                  <a:srgbClr val="000066"/>
                </a:solidFill>
              </a:rPr>
              <a:t>藉以</a:t>
            </a:r>
            <a:r>
              <a:rPr lang="zh-TW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帶動</a:t>
            </a:r>
            <a:r>
              <a:rPr lang="zh-TW" altLang="en-US" sz="2000" dirty="0">
                <a:solidFill>
                  <a:srgbClr val="004600"/>
                </a:solidFill>
              </a:rPr>
              <a:t>蓄積待發之教師</a:t>
            </a:r>
            <a:r>
              <a:rPr lang="zh-TW" altLang="en-US" sz="2000" dirty="0">
                <a:solidFill>
                  <a:srgbClr val="000066"/>
                </a:solidFill>
              </a:rPr>
              <a:t>，</a:t>
            </a:r>
            <a:r>
              <a:rPr lang="zh-TW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協助</a:t>
            </a:r>
            <a:r>
              <a:rPr lang="zh-TW" altLang="en-US" sz="2000" dirty="0">
                <a:solidFill>
                  <a:srgbClr val="004600"/>
                </a:solidFill>
              </a:rPr>
              <a:t>教學困難之教師</a:t>
            </a:r>
            <a:r>
              <a:rPr lang="zh-TW" altLang="en-US" sz="2000" dirty="0">
                <a:solidFill>
                  <a:srgbClr val="000066"/>
                </a:solidFill>
              </a:rPr>
              <a:t>，共同專業成長</a:t>
            </a:r>
            <a:r>
              <a:rPr lang="zh-TW" altLang="en-US" sz="2000" dirty="0" smtClean="0">
                <a:solidFill>
                  <a:srgbClr val="000066"/>
                </a:solidFill>
              </a:rPr>
              <a:t>，</a:t>
            </a:r>
            <a:r>
              <a:rPr lang="en-US" altLang="zh-TW" sz="2000" dirty="0" smtClean="0">
                <a:solidFill>
                  <a:srgbClr val="000066"/>
                </a:solidFill>
              </a:rPr>
              <a:t/>
            </a:r>
            <a:br>
              <a:rPr lang="en-US" altLang="zh-TW" sz="2000" dirty="0" smtClean="0">
                <a:solidFill>
                  <a:srgbClr val="000066"/>
                </a:solidFill>
              </a:rPr>
            </a:br>
            <a:r>
              <a:rPr lang="zh-TW" altLang="en-US" sz="2000" dirty="0" smtClean="0">
                <a:solidFill>
                  <a:srgbClr val="000066"/>
                </a:solidFill>
              </a:rPr>
              <a:t>引</a:t>
            </a:r>
            <a:r>
              <a:rPr lang="zh-TW" altLang="en-US" sz="2000" dirty="0">
                <a:solidFill>
                  <a:srgbClr val="000066"/>
                </a:solidFill>
              </a:rPr>
              <a:t>動教育</a:t>
            </a:r>
            <a:r>
              <a:rPr lang="zh-TW" altLang="en-US" sz="2000" dirty="0" smtClean="0">
                <a:solidFill>
                  <a:srgbClr val="000066"/>
                </a:solidFill>
              </a:rPr>
              <a:t>熱情，讓</a:t>
            </a:r>
            <a:r>
              <a:rPr lang="zh-TW" altLang="en-US" sz="2000" dirty="0">
                <a:solidFill>
                  <a:srgbClr val="000066"/>
                </a:solidFill>
              </a:rPr>
              <a:t>他們也能</a:t>
            </a:r>
            <a:r>
              <a:rPr lang="zh-TW" altLang="en-US" sz="2000" dirty="0" smtClean="0">
                <a:solidFill>
                  <a:srgbClr val="000066"/>
                </a:solidFill>
              </a:rPr>
              <a:t>成為專業熱情、優秀的教師。</a:t>
            </a:r>
            <a:endParaRPr lang="zh-TW" altLang="en-US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795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/>
          <p:cNvGrpSpPr/>
          <p:nvPr/>
        </p:nvGrpSpPr>
        <p:grpSpPr>
          <a:xfrm>
            <a:off x="438830" y="1695450"/>
            <a:ext cx="8050315" cy="3467099"/>
            <a:chOff x="474399" y="1895578"/>
            <a:chExt cx="10733752" cy="4622798"/>
          </a:xfrm>
        </p:grpSpPr>
        <p:grpSp>
          <p:nvGrpSpPr>
            <p:cNvPr id="7" name="群組 6"/>
            <p:cNvGrpSpPr/>
            <p:nvPr/>
          </p:nvGrpSpPr>
          <p:grpSpPr>
            <a:xfrm>
              <a:off x="474399" y="1895578"/>
              <a:ext cx="9775985" cy="4622798"/>
              <a:chOff x="1669696" y="2826687"/>
              <a:chExt cx="9775985" cy="4622798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1669696" y="5433873"/>
                <a:ext cx="1583808" cy="20152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39000">
                    <a:srgbClr val="FFDA55"/>
                  </a:gs>
                  <a:gs pos="87000">
                    <a:srgbClr val="FFEF98"/>
                  </a:gs>
                  <a:gs pos="66000">
                    <a:srgbClr val="FFD033"/>
                  </a:gs>
                  <a:gs pos="16000">
                    <a:srgbClr val="FFE986"/>
                  </a:gs>
                  <a:gs pos="50000">
                    <a:srgbClr val="FFFFCC"/>
                  </a:gs>
                  <a:gs pos="100000">
                    <a:srgbClr val="FFC000"/>
                  </a:gs>
                </a:gsLst>
                <a:lin ang="13500000" scaled="1"/>
                <a:tileRect/>
              </a:gradFill>
              <a:ln>
                <a:solidFill>
                  <a:srgbClr val="C00000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zh-TW" altLang="en-US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專業</a:t>
                </a:r>
                <a:r>
                  <a:rPr lang="en-US" altLang="zh-TW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/>
                </a:r>
                <a:br>
                  <a:rPr lang="en-US" altLang="zh-TW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</a:br>
                <a:r>
                  <a:rPr lang="zh-TW" altLang="en-US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對話</a:t>
                </a:r>
                <a:endParaRPr lang="zh-TW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9" name="圓角矩形 8"/>
              <p:cNvSpPr/>
              <p:nvPr/>
            </p:nvSpPr>
            <p:spPr>
              <a:xfrm>
                <a:off x="4039331" y="5427653"/>
                <a:ext cx="1548900" cy="2002916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39000">
                    <a:srgbClr val="FFDA55"/>
                  </a:gs>
                  <a:gs pos="87000">
                    <a:srgbClr val="FFEF98"/>
                  </a:gs>
                  <a:gs pos="66000">
                    <a:srgbClr val="FFD033"/>
                  </a:gs>
                  <a:gs pos="16000">
                    <a:srgbClr val="FFE986"/>
                  </a:gs>
                  <a:gs pos="50000">
                    <a:srgbClr val="FFFFCC"/>
                  </a:gs>
                  <a:gs pos="100000">
                    <a:srgbClr val="FFC000"/>
                  </a:gs>
                </a:gsLst>
                <a:lin ang="13500000" scaled="1"/>
                <a:tileRect/>
              </a:gradFill>
              <a:ln>
                <a:solidFill>
                  <a:srgbClr val="C00000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zh-TW" altLang="en-US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專業</a:t>
                </a:r>
                <a:r>
                  <a:rPr lang="en-US" altLang="zh-TW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/>
                </a:r>
                <a:br>
                  <a:rPr lang="en-US" altLang="zh-TW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</a:br>
                <a:r>
                  <a:rPr lang="zh-TW" altLang="en-US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省</a:t>
                </a:r>
                <a:r>
                  <a:rPr lang="zh-TW" altLang="en-US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思</a:t>
                </a:r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8534807" y="5433485"/>
                <a:ext cx="1584000" cy="2015999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39000">
                    <a:srgbClr val="FFDA55"/>
                  </a:gs>
                  <a:gs pos="87000">
                    <a:srgbClr val="FFEF98"/>
                  </a:gs>
                  <a:gs pos="66000">
                    <a:srgbClr val="FFD033"/>
                  </a:gs>
                  <a:gs pos="16000">
                    <a:srgbClr val="FFE986"/>
                  </a:gs>
                  <a:gs pos="50000">
                    <a:srgbClr val="FFFFCC"/>
                  </a:gs>
                  <a:gs pos="100000">
                    <a:srgbClr val="FFC000"/>
                  </a:gs>
                </a:gsLst>
                <a:lin ang="13500000" scaled="1"/>
                <a:tileRect/>
              </a:gradFill>
              <a:ln>
                <a:solidFill>
                  <a:srgbClr val="C00000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zh-TW" altLang="en-US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團體動力</a:t>
                </a:r>
              </a:p>
            </p:txBody>
          </p:sp>
          <p:sp>
            <p:nvSpPr>
              <p:cNvPr id="11" name="圓角矩形 10"/>
              <p:cNvSpPr/>
              <p:nvPr/>
            </p:nvSpPr>
            <p:spPr>
              <a:xfrm>
                <a:off x="2708712" y="2826687"/>
                <a:ext cx="8736969" cy="1104123"/>
              </a:xfrm>
              <a:prstGeom prst="roundRect">
                <a:avLst/>
              </a:prstGeom>
              <a:gradFill flip="none" rotWithShape="1">
                <a:gsLst>
                  <a:gs pos="0">
                    <a:srgbClr val="CC3300"/>
                  </a:gs>
                  <a:gs pos="25000">
                    <a:srgbClr val="D76038"/>
                  </a:gs>
                  <a:gs pos="14000">
                    <a:srgbClr val="F2CABD"/>
                  </a:gs>
                  <a:gs pos="85000">
                    <a:schemeClr val="accent2">
                      <a:lumMod val="20000"/>
                      <a:lumOff val="80000"/>
                    </a:schemeClr>
                  </a:gs>
                  <a:gs pos="100000">
                    <a:srgbClr val="C00000"/>
                  </a:gs>
                </a:gsLst>
                <a:path path="rect">
                  <a:fillToRect r="100000" b="100000"/>
                </a:path>
                <a:tileRect l="-100000" t="-100000"/>
              </a:gradFill>
              <a:ln>
                <a:solidFill>
                  <a:srgbClr val="C00000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TW" altLang="en-US" sz="36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集體教學反思</a:t>
                </a:r>
              </a:p>
            </p:txBody>
          </p:sp>
          <p:cxnSp>
            <p:nvCxnSpPr>
              <p:cNvPr id="12" name="直線接點 11"/>
              <p:cNvCxnSpPr>
                <a:stCxn id="11" idx="2"/>
                <a:endCxn id="9" idx="0"/>
              </p:cNvCxnSpPr>
              <p:nvPr/>
            </p:nvCxnSpPr>
            <p:spPr>
              <a:xfrm flipH="1">
                <a:off x="4813782" y="3930810"/>
                <a:ext cx="2263414" cy="1496844"/>
              </a:xfrm>
              <a:prstGeom prst="line">
                <a:avLst/>
              </a:prstGeom>
              <a:ln w="31750">
                <a:solidFill>
                  <a:srgbClr val="C00000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>
                <a:stCxn id="11" idx="2"/>
                <a:endCxn id="8" idx="0"/>
              </p:cNvCxnSpPr>
              <p:nvPr/>
            </p:nvCxnSpPr>
            <p:spPr>
              <a:xfrm flipH="1">
                <a:off x="2461600" y="3930810"/>
                <a:ext cx="4615597" cy="1503064"/>
              </a:xfrm>
              <a:prstGeom prst="line">
                <a:avLst/>
              </a:prstGeom>
              <a:ln w="31750">
                <a:solidFill>
                  <a:srgbClr val="C00000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>
                <a:stCxn id="11" idx="2"/>
                <a:endCxn id="10" idx="0"/>
              </p:cNvCxnSpPr>
              <p:nvPr/>
            </p:nvCxnSpPr>
            <p:spPr>
              <a:xfrm>
                <a:off x="7077196" y="3930810"/>
                <a:ext cx="2249610" cy="1502676"/>
              </a:xfrm>
              <a:prstGeom prst="line">
                <a:avLst/>
              </a:prstGeom>
              <a:ln w="31750">
                <a:solidFill>
                  <a:srgbClr val="C00000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圓角矩形 38"/>
              <p:cNvSpPr/>
              <p:nvPr/>
            </p:nvSpPr>
            <p:spPr>
              <a:xfrm>
                <a:off x="6306423" y="5433486"/>
                <a:ext cx="1584000" cy="2015999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39000">
                    <a:srgbClr val="FFDA55"/>
                  </a:gs>
                  <a:gs pos="87000">
                    <a:srgbClr val="FFEF98"/>
                  </a:gs>
                  <a:gs pos="66000">
                    <a:srgbClr val="FFD033"/>
                  </a:gs>
                  <a:gs pos="16000">
                    <a:srgbClr val="FFE986"/>
                  </a:gs>
                  <a:gs pos="50000">
                    <a:srgbClr val="FFFFCC"/>
                  </a:gs>
                  <a:gs pos="100000">
                    <a:srgbClr val="FFC000"/>
                  </a:gs>
                </a:gsLst>
                <a:lin ang="13500000" scaled="1"/>
                <a:tileRect/>
              </a:gradFill>
              <a:ln>
                <a:solidFill>
                  <a:srgbClr val="C00000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zh-TW" altLang="en-US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專業</a:t>
                </a:r>
                <a:r>
                  <a:rPr lang="en-US" altLang="zh-TW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/>
                </a:r>
                <a:br>
                  <a:rPr lang="en-US" altLang="zh-TW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</a:br>
                <a:r>
                  <a:rPr lang="zh-TW" altLang="en-US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回饋</a:t>
                </a:r>
                <a:endParaRPr lang="zh-TW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  <p:cxnSp>
            <p:nvCxnSpPr>
              <p:cNvPr id="40" name="直線接點 39"/>
              <p:cNvCxnSpPr>
                <a:stCxn id="11" idx="2"/>
                <a:endCxn id="39" idx="0"/>
              </p:cNvCxnSpPr>
              <p:nvPr/>
            </p:nvCxnSpPr>
            <p:spPr>
              <a:xfrm>
                <a:off x="7077196" y="3930810"/>
                <a:ext cx="21227" cy="1502677"/>
              </a:xfrm>
              <a:prstGeom prst="line">
                <a:avLst/>
              </a:prstGeom>
              <a:ln w="31750">
                <a:solidFill>
                  <a:srgbClr val="C00000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圓角矩形 23"/>
            <p:cNvSpPr/>
            <p:nvPr/>
          </p:nvSpPr>
          <p:spPr>
            <a:xfrm>
              <a:off x="9624151" y="4502374"/>
              <a:ext cx="1584000" cy="2016000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39000">
                  <a:srgbClr val="FFDA55"/>
                </a:gs>
                <a:gs pos="87000">
                  <a:srgbClr val="FFEF98"/>
                </a:gs>
                <a:gs pos="66000">
                  <a:srgbClr val="FFD033"/>
                </a:gs>
                <a:gs pos="16000">
                  <a:srgbClr val="FFE986"/>
                </a:gs>
                <a:gs pos="50000">
                  <a:srgbClr val="FFFFCC"/>
                </a:gs>
                <a:gs pos="100000">
                  <a:srgbClr val="FFC000"/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專業成長</a:t>
              </a:r>
            </a:p>
          </p:txBody>
        </p:sp>
      </p:grpSp>
      <p:cxnSp>
        <p:nvCxnSpPr>
          <p:cNvPr id="25" name="直線接點 24"/>
          <p:cNvCxnSpPr>
            <a:stCxn id="11" idx="2"/>
            <a:endCxn id="24" idx="0"/>
          </p:cNvCxnSpPr>
          <p:nvPr/>
        </p:nvCxnSpPr>
        <p:spPr>
          <a:xfrm>
            <a:off x="4494456" y="2523542"/>
            <a:ext cx="3400689" cy="1127005"/>
          </a:xfrm>
          <a:prstGeom prst="line">
            <a:avLst/>
          </a:prstGeom>
          <a:ln w="31750">
            <a:solidFill>
              <a:srgbClr val="C0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1078538" y="548689"/>
            <a:ext cx="6552728" cy="828092"/>
          </a:xfrm>
          <a:prstGeom prst="round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專業教師的核心</a:t>
            </a:r>
            <a:r>
              <a:rPr lang="zh-TW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價值</a:t>
            </a:r>
            <a:endParaRPr lang="zh-TW" alt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82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emplate74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808163"/>
            <a:ext cx="7045771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701800" y="1808163"/>
            <a:ext cx="360363" cy="2663825"/>
            <a:chOff x="1020" y="1389"/>
            <a:chExt cx="182" cy="1950"/>
          </a:xfrm>
        </p:grpSpPr>
        <p:sp>
          <p:nvSpPr>
            <p:cNvPr id="28682" name="AutoShape 4"/>
            <p:cNvSpPr>
              <a:spLocks noChangeArrowheads="1"/>
            </p:cNvSpPr>
            <p:nvPr/>
          </p:nvSpPr>
          <p:spPr bwMode="auto">
            <a:xfrm>
              <a:off x="1020" y="1389"/>
              <a:ext cx="182" cy="1950"/>
            </a:xfrm>
            <a:prstGeom prst="flowChartAlternateProcess">
              <a:avLst/>
            </a:prstGeom>
            <a:gradFill rotWithShape="1">
              <a:gsLst>
                <a:gs pos="0">
                  <a:srgbClr val="00004C"/>
                </a:gs>
                <a:gs pos="100000">
                  <a:srgbClr val="1B7B26"/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8683" name="Rectangle 5"/>
            <p:cNvSpPr>
              <a:spLocks noChangeArrowheads="1"/>
            </p:cNvSpPr>
            <p:nvPr/>
          </p:nvSpPr>
          <p:spPr bwMode="auto">
            <a:xfrm>
              <a:off x="1066" y="1616"/>
              <a:ext cx="45" cy="1587"/>
            </a:xfrm>
            <a:prstGeom prst="rect">
              <a:avLst/>
            </a:prstGeom>
            <a:gradFill rotWithShape="1">
              <a:gsLst>
                <a:gs pos="0">
                  <a:srgbClr val="005400"/>
                </a:gs>
                <a:gs pos="100000">
                  <a:srgbClr val="79D06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 kumimoji="1" sz="36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kumimoji="1" sz="32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kumimoji="1" sz="28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0" y="763588"/>
            <a:ext cx="9144000" cy="431800"/>
          </a:xfrm>
          <a:prstGeom prst="rect">
            <a:avLst/>
          </a:pr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7" name="Oval 3"/>
          <p:cNvSpPr>
            <a:spLocks noChangeArrowheads="1"/>
          </p:cNvSpPr>
          <p:nvPr/>
        </p:nvSpPr>
        <p:spPr bwMode="auto">
          <a:xfrm>
            <a:off x="754063" y="476250"/>
            <a:ext cx="1368425" cy="1368425"/>
          </a:xfrm>
          <a:prstGeom prst="ellipse">
            <a:avLst/>
          </a:prstGeom>
          <a:solidFill>
            <a:schemeClr val="tx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8" name="Oval 4"/>
          <p:cNvSpPr>
            <a:spLocks noChangeArrowheads="1"/>
          </p:cNvSpPr>
          <p:nvPr/>
        </p:nvSpPr>
        <p:spPr bwMode="auto">
          <a:xfrm>
            <a:off x="611188" y="331788"/>
            <a:ext cx="1368425" cy="13684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9" name="Oval 5"/>
          <p:cNvSpPr>
            <a:spLocks noChangeArrowheads="1"/>
          </p:cNvSpPr>
          <p:nvPr/>
        </p:nvSpPr>
        <p:spPr bwMode="auto">
          <a:xfrm>
            <a:off x="725488" y="446088"/>
            <a:ext cx="1139825" cy="11398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5C00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062163" y="2276474"/>
            <a:ext cx="6542285" cy="17303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教師專業發展評鑑</a:t>
            </a:r>
            <a:endParaRPr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defRPr/>
            </a:pPr>
            <a:r>
              <a:rPr lang="zh-TW" alt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是什麼</a:t>
            </a:r>
            <a:r>
              <a:rPr lang="en-US" altLang="zh-TW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1042988" y="692150"/>
            <a:ext cx="5129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1" latinLnBrk="1" hangingPunct="1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二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994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9742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甚麼是「</a:t>
            </a:r>
            <a:r>
              <a:rPr lang="zh-TW" altLang="zh-TW" dirty="0"/>
              <a:t>教師專業發展</a:t>
            </a:r>
            <a:r>
              <a:rPr lang="zh-TW" altLang="zh-TW" dirty="0" smtClean="0"/>
              <a:t>評鑑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4634542" y="1388512"/>
            <a:ext cx="2457738" cy="600328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987824" y="2564903"/>
            <a:ext cx="2952328" cy="614863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2195736" y="4221088"/>
            <a:ext cx="1584176" cy="535557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696011" y="3037978"/>
            <a:ext cx="2089110" cy="614863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519742" y="6029825"/>
            <a:ext cx="1674459" cy="495519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418819" y="4869160"/>
            <a:ext cx="1584176" cy="535557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412511"/>
            <a:ext cx="9036496" cy="544036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zh-TW" sz="3200" dirty="0"/>
              <a:t>教師專業發展</a:t>
            </a:r>
            <a:r>
              <a:rPr lang="zh-TW" altLang="zh-TW" sz="3200" dirty="0" smtClean="0"/>
              <a:t>評鑑是</a:t>
            </a:r>
            <a:r>
              <a:rPr lang="zh-TW" altLang="zh-TW" sz="3200" dirty="0"/>
              <a:t>以</a:t>
            </a:r>
            <a:r>
              <a:rPr lang="zh-TW" altLang="zh-TW" sz="3200" dirty="0">
                <a:solidFill>
                  <a:srgbClr val="C00000"/>
                </a:solidFill>
              </a:rPr>
              <a:t>教師專業發展</a:t>
            </a:r>
            <a:r>
              <a:rPr lang="zh-TW" altLang="zh-TW" sz="3200" dirty="0"/>
              <a:t>為</a:t>
            </a:r>
            <a:r>
              <a:rPr lang="zh-TW" altLang="zh-TW" sz="3200" dirty="0">
                <a:solidFill>
                  <a:srgbClr val="000099"/>
                </a:solidFill>
              </a:rPr>
              <a:t>目的</a:t>
            </a:r>
            <a:r>
              <a:rPr lang="zh-TW" altLang="zh-TW" sz="3200" dirty="0"/>
              <a:t>的評鑑</a:t>
            </a:r>
            <a:r>
              <a:rPr lang="zh-TW" altLang="zh-TW" sz="3200" dirty="0" smtClean="0"/>
              <a:t>工作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>
              <a:spcBef>
                <a:spcPts val="1200"/>
              </a:spcBef>
            </a:pPr>
            <a:r>
              <a:rPr lang="zh-TW" altLang="zh-TW" sz="3200" dirty="0" smtClean="0"/>
              <a:t>其</a:t>
            </a:r>
            <a:r>
              <a:rPr lang="zh-TW" altLang="zh-TW" sz="3200" dirty="0">
                <a:solidFill>
                  <a:srgbClr val="C00000"/>
                </a:solidFill>
              </a:rPr>
              <a:t>過程</a:t>
            </a:r>
            <a:r>
              <a:rPr lang="zh-TW" altLang="zh-TW" sz="3200" dirty="0"/>
              <a:t>乃運用</a:t>
            </a:r>
            <a:r>
              <a:rPr lang="zh-TW" altLang="zh-TW" sz="3200" dirty="0">
                <a:solidFill>
                  <a:srgbClr val="C00000"/>
                </a:solidFill>
              </a:rPr>
              <a:t>評鑑的原理原則</a:t>
            </a:r>
            <a:r>
              <a:rPr lang="zh-TW" altLang="zh-TW" sz="3200" dirty="0"/>
              <a:t>，以科學</a:t>
            </a:r>
            <a:r>
              <a:rPr lang="zh-TW" altLang="zh-TW" sz="3200" dirty="0">
                <a:solidFill>
                  <a:srgbClr val="000099"/>
                </a:solidFill>
              </a:rPr>
              <a:t>方法</a:t>
            </a:r>
            <a:r>
              <a:rPr lang="zh-TW" altLang="zh-TW" sz="3200" dirty="0"/>
              <a:t>、有系統地蒐集教師教學相關表現的</a:t>
            </a:r>
            <a:r>
              <a:rPr lang="zh-TW" altLang="zh-TW" sz="3200" dirty="0">
                <a:solidFill>
                  <a:srgbClr val="C00000"/>
                </a:solidFill>
              </a:rPr>
              <a:t>事實性</a:t>
            </a:r>
            <a:r>
              <a:rPr lang="zh-TW" altLang="zh-TW" sz="3200" dirty="0" smtClean="0">
                <a:solidFill>
                  <a:srgbClr val="C00000"/>
                </a:solidFill>
              </a:rPr>
              <a:t>資料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>
              <a:spcBef>
                <a:spcPts val="1200"/>
              </a:spcBef>
            </a:pPr>
            <a:r>
              <a:rPr lang="zh-TW" altLang="zh-TW" sz="3200" dirty="0" smtClean="0"/>
              <a:t>進行</a:t>
            </a:r>
            <a:r>
              <a:rPr lang="zh-TW" altLang="zh-TW" sz="3200" dirty="0">
                <a:solidFill>
                  <a:srgbClr val="000099"/>
                </a:solidFill>
              </a:rPr>
              <a:t>分析</a:t>
            </a:r>
            <a:r>
              <a:rPr lang="zh-TW" altLang="zh-TW" sz="3200" dirty="0"/>
              <a:t>與</a:t>
            </a:r>
            <a:r>
              <a:rPr lang="zh-TW" altLang="zh-TW" sz="3200" dirty="0">
                <a:solidFill>
                  <a:srgbClr val="000099"/>
                </a:solidFill>
              </a:rPr>
              <a:t>評估</a:t>
            </a:r>
            <a:r>
              <a:rPr lang="zh-TW" altLang="zh-TW" sz="3200" dirty="0"/>
              <a:t>，以便了解教師</a:t>
            </a:r>
            <a:r>
              <a:rPr lang="zh-TW" altLang="zh-TW" sz="3200" dirty="0">
                <a:solidFill>
                  <a:srgbClr val="000099"/>
                </a:solidFill>
              </a:rPr>
              <a:t>有效教學</a:t>
            </a:r>
            <a:r>
              <a:rPr lang="zh-TW" altLang="zh-TW" sz="3200" dirty="0"/>
              <a:t>與</a:t>
            </a:r>
            <a:r>
              <a:rPr lang="zh-TW" altLang="zh-TW" sz="3200" dirty="0">
                <a:solidFill>
                  <a:srgbClr val="000099"/>
                </a:solidFill>
              </a:rPr>
              <a:t>專業成長</a:t>
            </a:r>
            <a:r>
              <a:rPr lang="zh-TW" altLang="zh-TW" sz="3200" dirty="0"/>
              <a:t>的</a:t>
            </a:r>
            <a:r>
              <a:rPr lang="zh-TW" altLang="zh-TW" sz="3200" dirty="0">
                <a:solidFill>
                  <a:srgbClr val="C00000"/>
                </a:solidFill>
              </a:rPr>
              <a:t>真正</a:t>
            </a:r>
            <a:r>
              <a:rPr lang="zh-TW" altLang="zh-TW" sz="3200" dirty="0" smtClean="0">
                <a:solidFill>
                  <a:srgbClr val="C00000"/>
                </a:solidFill>
              </a:rPr>
              <a:t>需求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>
              <a:spcBef>
                <a:spcPts val="1200"/>
              </a:spcBef>
            </a:pPr>
            <a:r>
              <a:rPr lang="zh-TW" altLang="zh-TW" sz="3200" dirty="0" smtClean="0"/>
              <a:t>提供</a:t>
            </a:r>
            <a:r>
              <a:rPr lang="zh-TW" altLang="zh-TW" sz="3200" dirty="0">
                <a:solidFill>
                  <a:srgbClr val="C00000"/>
                </a:solidFill>
              </a:rPr>
              <a:t>由下而上</a:t>
            </a:r>
            <a:r>
              <a:rPr lang="zh-TW" altLang="zh-TW" sz="3200" dirty="0"/>
              <a:t>之教學精進與專業發展的</a:t>
            </a:r>
            <a:r>
              <a:rPr lang="zh-TW" altLang="zh-TW" sz="3200" dirty="0" smtClean="0"/>
              <a:t>協助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>
              <a:spcBef>
                <a:spcPts val="1200"/>
              </a:spcBef>
            </a:pPr>
            <a:r>
              <a:rPr lang="zh-TW" altLang="zh-TW" sz="3200" dirty="0" smtClean="0"/>
              <a:t>增進</a:t>
            </a:r>
            <a:r>
              <a:rPr lang="zh-TW" altLang="zh-TW" sz="3200" dirty="0"/>
              <a:t>教師專業職涯發展、確保學生最適</a:t>
            </a:r>
            <a:r>
              <a:rPr lang="zh-TW" altLang="zh-TW" sz="3200" dirty="0" smtClean="0"/>
              <a:t>的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zh-TW" sz="3200" dirty="0" smtClean="0">
                <a:solidFill>
                  <a:srgbClr val="C00000"/>
                </a:solidFill>
              </a:rPr>
              <a:t>受</a:t>
            </a:r>
            <a:r>
              <a:rPr lang="zh-TW" altLang="zh-TW" sz="3200" dirty="0">
                <a:solidFill>
                  <a:srgbClr val="C00000"/>
                </a:solidFill>
              </a:rPr>
              <a:t>教福祉</a:t>
            </a:r>
            <a:r>
              <a:rPr lang="zh-TW" altLang="zh-TW" sz="3200" dirty="0"/>
              <a:t>。</a:t>
            </a:r>
          </a:p>
          <a:p>
            <a:pPr>
              <a:spcBef>
                <a:spcPts val="600"/>
              </a:spcBef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83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54" y="-13171"/>
            <a:ext cx="9162354" cy="689816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83968" y="3573016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三部曲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8354" y="-27384"/>
            <a:ext cx="9162354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教師專業發展評鑑架構圖</a:t>
            </a:r>
            <a:endParaRPr lang="zh-TW" altLang="en-US" sz="40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381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35" name="群組 34"/>
          <p:cNvGrpSpPr/>
          <p:nvPr/>
        </p:nvGrpSpPr>
        <p:grpSpPr>
          <a:xfrm>
            <a:off x="307418" y="320984"/>
            <a:ext cx="7256734" cy="6333632"/>
            <a:chOff x="1389634" y="907469"/>
            <a:chExt cx="6613558" cy="5638528"/>
          </a:xfrm>
        </p:grpSpPr>
        <p:sp>
          <p:nvSpPr>
            <p:cNvPr id="4" name="圓形箭號 3"/>
            <p:cNvSpPr/>
            <p:nvPr/>
          </p:nvSpPr>
          <p:spPr>
            <a:xfrm rot="21367415">
              <a:off x="2356423" y="927002"/>
              <a:ext cx="5646769" cy="5618995"/>
            </a:xfrm>
            <a:prstGeom prst="circularArrow">
              <a:avLst>
                <a:gd name="adj1" fmla="val 10443"/>
                <a:gd name="adj2" fmla="val 835823"/>
                <a:gd name="adj3" fmla="val 13344042"/>
                <a:gd name="adj4" fmla="val 15349366"/>
                <a:gd name="adj5" fmla="val 9786"/>
              </a:avLst>
            </a:prstGeom>
            <a:gradFill rotWithShape="0">
              <a:gsLst>
                <a:gs pos="1000">
                  <a:schemeClr val="accent5">
                    <a:lumMod val="75000"/>
                  </a:schemeClr>
                </a:gs>
                <a:gs pos="50000">
                  <a:schemeClr val="accent5">
                    <a:lumMod val="20000"/>
                    <a:lumOff val="80000"/>
                  </a:schemeClr>
                </a:gs>
                <a:gs pos="96000">
                  <a:schemeClr val="accent5">
                    <a:lumMod val="75000"/>
                  </a:schemeClr>
                </a:gs>
              </a:gsLst>
              <a:lin ang="16200000" scaled="1"/>
            </a:gra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5" name="群組 24"/>
            <p:cNvGrpSpPr/>
            <p:nvPr/>
          </p:nvGrpSpPr>
          <p:grpSpPr>
            <a:xfrm>
              <a:off x="1389634" y="907469"/>
              <a:ext cx="6543290" cy="5503267"/>
              <a:chOff x="1513164" y="956233"/>
              <a:chExt cx="6543290" cy="5503267"/>
            </a:xfrm>
          </p:grpSpPr>
          <p:grpSp>
            <p:nvGrpSpPr>
              <p:cNvPr id="5" name="群組 4"/>
              <p:cNvGrpSpPr/>
              <p:nvPr/>
            </p:nvGrpSpPr>
            <p:grpSpPr>
              <a:xfrm>
                <a:off x="4324987" y="956233"/>
                <a:ext cx="2260012" cy="937696"/>
                <a:chOff x="2160400" y="-45729"/>
                <a:chExt cx="1775198" cy="934843"/>
              </a:xfrm>
            </p:grpSpPr>
            <p:sp>
              <p:nvSpPr>
                <p:cNvPr id="6" name="圓角矩形 5"/>
                <p:cNvSpPr/>
                <p:nvPr/>
              </p:nvSpPr>
              <p:spPr>
                <a:xfrm>
                  <a:off x="2260794" y="-45729"/>
                  <a:ext cx="1121262" cy="933152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" name="圓角矩形 4"/>
                <p:cNvSpPr/>
                <p:nvPr/>
              </p:nvSpPr>
              <p:spPr>
                <a:xfrm>
                  <a:off x="2160400" y="47068"/>
                  <a:ext cx="1775198" cy="84204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7160" tIns="137160" rIns="137160" bIns="13716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600" kern="1200"/>
                </a:p>
              </p:txBody>
            </p:sp>
          </p:grpSp>
          <p:sp>
            <p:nvSpPr>
              <p:cNvPr id="9" name="圓角矩形 8"/>
              <p:cNvSpPr/>
              <p:nvPr/>
            </p:nvSpPr>
            <p:spPr>
              <a:xfrm>
                <a:off x="6758045" y="2852491"/>
                <a:ext cx="1277878" cy="93600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7" name="群組 16"/>
              <p:cNvGrpSpPr/>
              <p:nvPr/>
            </p:nvGrpSpPr>
            <p:grpSpPr>
              <a:xfrm>
                <a:off x="1513164" y="3044357"/>
                <a:ext cx="2260013" cy="1383370"/>
                <a:chOff x="516009" y="704673"/>
                <a:chExt cx="1775198" cy="1379161"/>
              </a:xfrm>
            </p:grpSpPr>
            <p:sp>
              <p:nvSpPr>
                <p:cNvPr id="18" name="圓角矩形 17"/>
                <p:cNvSpPr/>
                <p:nvPr/>
              </p:nvSpPr>
              <p:spPr>
                <a:xfrm>
                  <a:off x="1131135" y="704673"/>
                  <a:ext cx="1002461" cy="933152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圓角矩形 4"/>
                <p:cNvSpPr/>
                <p:nvPr/>
              </p:nvSpPr>
              <p:spPr>
                <a:xfrm>
                  <a:off x="516009" y="1241788"/>
                  <a:ext cx="1775198" cy="84204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7160" tIns="137160" rIns="137160" bIns="13716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600" kern="1200"/>
                </a:p>
              </p:txBody>
            </p:sp>
          </p:grpSp>
          <p:sp>
            <p:nvSpPr>
              <p:cNvPr id="20" name="圓角矩形 19"/>
              <p:cNvSpPr/>
              <p:nvPr/>
            </p:nvSpPr>
            <p:spPr>
              <a:xfrm>
                <a:off x="4452800" y="1002388"/>
                <a:ext cx="1276632" cy="70798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規準討論</a:t>
                </a:r>
                <a:endParaRPr lang="zh-TW" altLang="en-US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grpSp>
            <p:nvGrpSpPr>
              <p:cNvPr id="11" name="群組 10"/>
              <p:cNvGrpSpPr/>
              <p:nvPr/>
            </p:nvGrpSpPr>
            <p:grpSpPr>
              <a:xfrm>
                <a:off x="4247186" y="5145789"/>
                <a:ext cx="3186402" cy="1313711"/>
                <a:chOff x="3176690" y="2707217"/>
                <a:chExt cx="2502859" cy="1309714"/>
              </a:xfrm>
            </p:grpSpPr>
            <p:sp>
              <p:nvSpPr>
                <p:cNvPr id="12" name="圓角矩形 11"/>
                <p:cNvSpPr/>
                <p:nvPr/>
              </p:nvSpPr>
              <p:spPr>
                <a:xfrm>
                  <a:off x="4631373" y="2707217"/>
                  <a:ext cx="1048176" cy="933152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" name="圓角矩形 4"/>
                <p:cNvSpPr/>
                <p:nvPr/>
              </p:nvSpPr>
              <p:spPr>
                <a:xfrm>
                  <a:off x="3176690" y="3174885"/>
                  <a:ext cx="1775198" cy="84204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7160" tIns="137160" rIns="137160" bIns="13716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600" kern="1200"/>
                </a:p>
              </p:txBody>
            </p:sp>
          </p:grpSp>
          <p:sp>
            <p:nvSpPr>
              <p:cNvPr id="22" name="圓角矩形 21"/>
              <p:cNvSpPr/>
              <p:nvPr/>
            </p:nvSpPr>
            <p:spPr>
              <a:xfrm>
                <a:off x="6839314" y="2986278"/>
                <a:ext cx="1090561" cy="6707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</a:t>
                </a:r>
                <a:r>
                  <a:rPr lang="zh-TW" altLang="en-US" sz="3200" b="1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學</a:t>
                </a:r>
                <a:r>
                  <a:rPr lang="zh-TW" altLang="en-US" sz="32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觀察</a:t>
                </a:r>
                <a:endParaRPr lang="zh-TW" altLang="en-US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3" name="圓角矩形 22"/>
              <p:cNvSpPr/>
              <p:nvPr/>
            </p:nvSpPr>
            <p:spPr>
              <a:xfrm>
                <a:off x="6264334" y="5308483"/>
                <a:ext cx="1004071" cy="5240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檔案評量</a:t>
                </a:r>
                <a:endParaRPr lang="zh-TW" altLang="en-US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4" name="圓角矩形 23"/>
              <p:cNvSpPr/>
              <p:nvPr/>
            </p:nvSpPr>
            <p:spPr>
              <a:xfrm>
                <a:off x="2401351" y="3011687"/>
                <a:ext cx="1147495" cy="90075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成長計畫</a:t>
                </a:r>
                <a:endParaRPr lang="zh-TW" altLang="en-US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6" name="圓角矩形 25"/>
              <p:cNvSpPr/>
              <p:nvPr/>
            </p:nvSpPr>
            <p:spPr>
              <a:xfrm>
                <a:off x="6119563" y="1638858"/>
                <a:ext cx="1042112" cy="5240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</a:t>
                </a:r>
              </a:p>
            </p:txBody>
          </p:sp>
          <p:sp>
            <p:nvSpPr>
              <p:cNvPr id="27" name="圓角矩形 26"/>
              <p:cNvSpPr/>
              <p:nvPr/>
            </p:nvSpPr>
            <p:spPr>
              <a:xfrm>
                <a:off x="4982072" y="5705231"/>
                <a:ext cx="1042112" cy="5240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事</a:t>
                </a:r>
                <a:endParaRPr lang="zh-TW" altLang="en-US" sz="3200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8" name="圓角矩形 27"/>
              <p:cNvSpPr/>
              <p:nvPr/>
            </p:nvSpPr>
            <p:spPr>
              <a:xfrm>
                <a:off x="4335081" y="5651047"/>
                <a:ext cx="1042112" cy="5240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實</a:t>
                </a:r>
              </a:p>
            </p:txBody>
          </p:sp>
          <p:sp>
            <p:nvSpPr>
              <p:cNvPr id="29" name="圓角矩形 28"/>
              <p:cNvSpPr/>
              <p:nvPr/>
            </p:nvSpPr>
            <p:spPr>
              <a:xfrm>
                <a:off x="6524867" y="2032712"/>
                <a:ext cx="1042112" cy="5240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學</a:t>
                </a:r>
                <a:endParaRPr lang="zh-TW" altLang="en-US" sz="3200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0" name="圓角矩形 29"/>
              <p:cNvSpPr/>
              <p:nvPr/>
            </p:nvSpPr>
            <p:spPr>
              <a:xfrm>
                <a:off x="7014342" y="3716239"/>
                <a:ext cx="1042112" cy="5240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現</a:t>
                </a:r>
                <a:endParaRPr lang="zh-TW" altLang="en-US" sz="3200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1" name="圓角矩形 30"/>
              <p:cNvSpPr/>
              <p:nvPr/>
            </p:nvSpPr>
            <p:spPr>
              <a:xfrm>
                <a:off x="6874486" y="4343550"/>
                <a:ext cx="1042112" cy="5240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場</a:t>
                </a:r>
                <a:endParaRPr lang="zh-TW" altLang="en-US" sz="3200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3" name="圓角矩形 32"/>
              <p:cNvSpPr/>
              <p:nvPr/>
            </p:nvSpPr>
            <p:spPr>
              <a:xfrm>
                <a:off x="2746887" y="4466749"/>
                <a:ext cx="1042112" cy="5240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</a:t>
                </a:r>
                <a:endParaRPr lang="zh-TW" altLang="en-US" sz="3200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4" name="圓角矩形 33"/>
              <p:cNvSpPr/>
              <p:nvPr/>
            </p:nvSpPr>
            <p:spPr>
              <a:xfrm>
                <a:off x="2516889" y="3868699"/>
                <a:ext cx="1042112" cy="5240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料</a:t>
                </a:r>
                <a:endParaRPr lang="zh-TW" altLang="en-US" sz="3200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0" name="圓角矩形 39"/>
              <p:cNvSpPr/>
              <p:nvPr/>
            </p:nvSpPr>
            <p:spPr>
              <a:xfrm>
                <a:off x="4763239" y="2604440"/>
                <a:ext cx="1487786" cy="86834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教師</a:t>
                </a:r>
                <a:r>
                  <a:rPr lang="en-US" altLang="zh-TW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/>
                </a:r>
                <a:br>
                  <a:rPr lang="en-US" altLang="zh-TW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</a:br>
                <a:r>
                  <a:rPr lang="zh-TW" altLang="en-US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教學</a:t>
                </a:r>
                <a:endParaRPr lang="zh-TW" altLang="en-US" sz="3200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1" name="圓角矩形 40"/>
              <p:cNvSpPr/>
              <p:nvPr/>
            </p:nvSpPr>
            <p:spPr>
              <a:xfrm>
                <a:off x="4172507" y="3802044"/>
                <a:ext cx="1487786" cy="86834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學生</a:t>
                </a:r>
                <a:r>
                  <a:rPr lang="en-US" altLang="zh-TW" sz="32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/>
                </a:r>
                <a:br>
                  <a:rPr lang="en-US" altLang="zh-TW" sz="32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</a:br>
                <a:r>
                  <a:rPr lang="zh-TW" altLang="en-US" sz="32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學習</a:t>
                </a:r>
                <a:endParaRPr lang="zh-TW" altLang="en-US" sz="32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2" name="圓角矩形 41"/>
              <p:cNvSpPr/>
              <p:nvPr/>
            </p:nvSpPr>
            <p:spPr>
              <a:xfrm>
                <a:off x="3107807" y="5224704"/>
                <a:ext cx="1277878" cy="9360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grpSp>
        <p:nvGrpSpPr>
          <p:cNvPr id="39" name="群組 38"/>
          <p:cNvGrpSpPr/>
          <p:nvPr/>
        </p:nvGrpSpPr>
        <p:grpSpPr>
          <a:xfrm>
            <a:off x="2729550" y="1696045"/>
            <a:ext cx="3203975" cy="3625311"/>
            <a:chOff x="6717025" y="608340"/>
            <a:chExt cx="2367764" cy="2918885"/>
          </a:xfrm>
        </p:grpSpPr>
        <p:sp>
          <p:nvSpPr>
            <p:cNvPr id="37" name="圓形箭號 36"/>
            <p:cNvSpPr/>
            <p:nvPr/>
          </p:nvSpPr>
          <p:spPr>
            <a:xfrm>
              <a:off x="7128678" y="608340"/>
              <a:ext cx="1956111" cy="1956409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246905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圖案 37"/>
            <p:cNvSpPr/>
            <p:nvPr/>
          </p:nvSpPr>
          <p:spPr>
            <a:xfrm rot="16783271">
              <a:off x="6717174" y="1570965"/>
              <a:ext cx="1956111" cy="1956409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5871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" name="圓角矩形 2"/>
          <p:cNvSpPr/>
          <p:nvPr/>
        </p:nvSpPr>
        <p:spPr>
          <a:xfrm>
            <a:off x="7031742" y="3072230"/>
            <a:ext cx="2433581" cy="24880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三部曲</a:t>
            </a:r>
            <a:endParaRPr lang="en-US" altLang="zh-TW" sz="26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6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觀察前</a:t>
            </a:r>
            <a:r>
              <a:rPr lang="en-US" altLang="zh-TW" sz="26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6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會談</a:t>
            </a:r>
            <a:endParaRPr lang="en-US" altLang="zh-TW" sz="26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6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教學觀察</a:t>
            </a:r>
            <a:endParaRPr lang="en-US" altLang="zh-TW" sz="2600" b="1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6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觀察後</a:t>
            </a:r>
            <a:r>
              <a:rPr lang="en-US" altLang="zh-TW" sz="26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6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回饋會談</a:t>
            </a:r>
            <a:endParaRPr lang="zh-TW" altLang="en-US" sz="26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圓角矩形 43"/>
          <p:cNvSpPr/>
          <p:nvPr/>
        </p:nvSpPr>
        <p:spPr>
          <a:xfrm>
            <a:off x="2188910" y="5217832"/>
            <a:ext cx="1196619" cy="753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結果分析</a:t>
            </a:r>
            <a:endParaRPr lang="zh-TW" altLang="en-US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" name="圓角矩形 45"/>
          <p:cNvSpPr/>
          <p:nvPr/>
        </p:nvSpPr>
        <p:spPr>
          <a:xfrm>
            <a:off x="55297" y="115053"/>
            <a:ext cx="3312118" cy="10117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6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評鑑</a:t>
            </a:r>
            <a:r>
              <a:rPr lang="zh-TW" altLang="en-US" sz="36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歷程</a:t>
            </a:r>
          </a:p>
        </p:txBody>
      </p:sp>
    </p:spTree>
    <p:extLst>
      <p:ext uri="{BB962C8B-B14F-4D97-AF65-F5344CB8AC3E}">
        <p14:creationId xmlns:p14="http://schemas.microsoft.com/office/powerpoint/2010/main" xmlns="" val="2547206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35" name="群組 34"/>
          <p:cNvGrpSpPr/>
          <p:nvPr/>
        </p:nvGrpSpPr>
        <p:grpSpPr>
          <a:xfrm>
            <a:off x="55297" y="115053"/>
            <a:ext cx="8152086" cy="6504903"/>
            <a:chOff x="1159859" y="724139"/>
            <a:chExt cx="7429553" cy="5791002"/>
          </a:xfrm>
        </p:grpSpPr>
        <p:sp>
          <p:nvSpPr>
            <p:cNvPr id="4" name="圓形箭號 3"/>
            <p:cNvSpPr/>
            <p:nvPr/>
          </p:nvSpPr>
          <p:spPr>
            <a:xfrm rot="21367415">
              <a:off x="2347663" y="896146"/>
              <a:ext cx="5646769" cy="5618995"/>
            </a:xfrm>
            <a:prstGeom prst="circularArrow">
              <a:avLst>
                <a:gd name="adj1" fmla="val 10443"/>
                <a:gd name="adj2" fmla="val 835823"/>
                <a:gd name="adj3" fmla="val 13344042"/>
                <a:gd name="adj4" fmla="val 15349366"/>
                <a:gd name="adj5" fmla="val 9786"/>
              </a:avLst>
            </a:prstGeom>
            <a:gradFill rotWithShape="0">
              <a:gsLst>
                <a:gs pos="1000">
                  <a:schemeClr val="accent5">
                    <a:lumMod val="75000"/>
                  </a:schemeClr>
                </a:gs>
                <a:gs pos="50000">
                  <a:schemeClr val="accent5">
                    <a:lumMod val="20000"/>
                    <a:lumOff val="80000"/>
                  </a:schemeClr>
                </a:gs>
                <a:gs pos="96000">
                  <a:schemeClr val="accent5">
                    <a:lumMod val="75000"/>
                  </a:schemeClr>
                </a:gs>
              </a:gsLst>
              <a:lin ang="16200000" scaled="1"/>
            </a:gra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 dirty="0"/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1159859" y="724139"/>
              <a:ext cx="7429553" cy="5768413"/>
              <a:chOff x="1283389" y="772903"/>
              <a:chExt cx="7429553" cy="5768413"/>
            </a:xfrm>
          </p:grpSpPr>
          <p:grpSp>
            <p:nvGrpSpPr>
              <p:cNvPr id="5" name="群組 4"/>
              <p:cNvGrpSpPr/>
              <p:nvPr/>
            </p:nvGrpSpPr>
            <p:grpSpPr>
              <a:xfrm>
                <a:off x="4324987" y="956233"/>
                <a:ext cx="2260012" cy="937696"/>
                <a:chOff x="2160400" y="-45729"/>
                <a:chExt cx="1775198" cy="934843"/>
              </a:xfrm>
            </p:grpSpPr>
            <p:sp>
              <p:nvSpPr>
                <p:cNvPr id="6" name="圓角矩形 5"/>
                <p:cNvSpPr/>
                <p:nvPr/>
              </p:nvSpPr>
              <p:spPr>
                <a:xfrm>
                  <a:off x="2260794" y="-45729"/>
                  <a:ext cx="1121262" cy="933152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" name="圓角矩形 4"/>
                <p:cNvSpPr/>
                <p:nvPr/>
              </p:nvSpPr>
              <p:spPr>
                <a:xfrm>
                  <a:off x="2160400" y="47068"/>
                  <a:ext cx="1775198" cy="84204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7160" tIns="137160" rIns="137160" bIns="13716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600" kern="1200"/>
                </a:p>
              </p:txBody>
            </p:sp>
          </p:grpSp>
          <p:grpSp>
            <p:nvGrpSpPr>
              <p:cNvPr id="8" name="群組 7"/>
              <p:cNvGrpSpPr/>
              <p:nvPr/>
            </p:nvGrpSpPr>
            <p:grpSpPr>
              <a:xfrm>
                <a:off x="6452930" y="3339435"/>
                <a:ext cx="2260012" cy="1066744"/>
                <a:chOff x="3804791" y="1241788"/>
                <a:chExt cx="1775198" cy="1063498"/>
              </a:xfrm>
            </p:grpSpPr>
            <p:sp>
              <p:nvSpPr>
                <p:cNvPr id="9" name="圓角矩形 8"/>
                <p:cNvSpPr/>
                <p:nvPr/>
              </p:nvSpPr>
              <p:spPr>
                <a:xfrm>
                  <a:off x="4177983" y="1372134"/>
                  <a:ext cx="1003750" cy="933152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" name="圓角矩形 4"/>
                <p:cNvSpPr/>
                <p:nvPr/>
              </p:nvSpPr>
              <p:spPr>
                <a:xfrm>
                  <a:off x="3804791" y="1241788"/>
                  <a:ext cx="1775198" cy="84204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7160" tIns="137160" rIns="137160" bIns="13716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600" kern="1200"/>
                </a:p>
              </p:txBody>
            </p:sp>
          </p:grpSp>
          <p:grpSp>
            <p:nvGrpSpPr>
              <p:cNvPr id="17" name="群組 16"/>
              <p:cNvGrpSpPr/>
              <p:nvPr/>
            </p:nvGrpSpPr>
            <p:grpSpPr>
              <a:xfrm>
                <a:off x="1513164" y="3503690"/>
                <a:ext cx="2260013" cy="936000"/>
                <a:chOff x="516009" y="1162609"/>
                <a:chExt cx="1775198" cy="933152"/>
              </a:xfrm>
            </p:grpSpPr>
            <p:sp>
              <p:nvSpPr>
                <p:cNvPr id="18" name="圓角矩形 17"/>
                <p:cNvSpPr/>
                <p:nvPr/>
              </p:nvSpPr>
              <p:spPr>
                <a:xfrm>
                  <a:off x="1146161" y="1162609"/>
                  <a:ext cx="1002461" cy="933152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圓角矩形 4"/>
                <p:cNvSpPr/>
                <p:nvPr/>
              </p:nvSpPr>
              <p:spPr>
                <a:xfrm>
                  <a:off x="516009" y="1241788"/>
                  <a:ext cx="1775198" cy="84204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7160" tIns="137160" rIns="137160" bIns="13716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600" kern="1200"/>
                </a:p>
              </p:txBody>
            </p:sp>
          </p:grpSp>
          <p:sp>
            <p:nvSpPr>
              <p:cNvPr id="20" name="圓角矩形 19"/>
              <p:cNvSpPr/>
              <p:nvPr/>
            </p:nvSpPr>
            <p:spPr>
              <a:xfrm>
                <a:off x="4603650" y="1002388"/>
                <a:ext cx="1125781" cy="70798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共同備課</a:t>
                </a:r>
                <a:endParaRPr lang="zh-TW" altLang="en-US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grpSp>
            <p:nvGrpSpPr>
              <p:cNvPr id="11" name="群組 10"/>
              <p:cNvGrpSpPr/>
              <p:nvPr/>
            </p:nvGrpSpPr>
            <p:grpSpPr>
              <a:xfrm>
                <a:off x="4247186" y="5605316"/>
                <a:ext cx="2260013" cy="936000"/>
                <a:chOff x="3176690" y="3165345"/>
                <a:chExt cx="1775198" cy="933152"/>
              </a:xfrm>
            </p:grpSpPr>
            <p:sp>
              <p:nvSpPr>
                <p:cNvPr id="12" name="圓角矩形 11"/>
                <p:cNvSpPr/>
                <p:nvPr/>
              </p:nvSpPr>
              <p:spPr>
                <a:xfrm>
                  <a:off x="3409091" y="3165345"/>
                  <a:ext cx="1048176" cy="933152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" name="圓角矩形 4"/>
                <p:cNvSpPr/>
                <p:nvPr/>
              </p:nvSpPr>
              <p:spPr>
                <a:xfrm>
                  <a:off x="3176690" y="3174885"/>
                  <a:ext cx="1775198" cy="84204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7160" tIns="137160" rIns="137160" bIns="13716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600" kern="1200"/>
                </a:p>
              </p:txBody>
            </p:sp>
          </p:grpSp>
          <p:sp>
            <p:nvSpPr>
              <p:cNvPr id="22" name="圓角矩形 21"/>
              <p:cNvSpPr/>
              <p:nvPr/>
            </p:nvSpPr>
            <p:spPr>
              <a:xfrm>
                <a:off x="6980219" y="3554242"/>
                <a:ext cx="1133919" cy="65704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公開觀課</a:t>
                </a:r>
                <a:endParaRPr lang="zh-TW" altLang="en-US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3" name="圓角矩形 22"/>
              <p:cNvSpPr/>
              <p:nvPr/>
            </p:nvSpPr>
            <p:spPr>
              <a:xfrm>
                <a:off x="4494372" y="5614885"/>
                <a:ext cx="1383123" cy="85991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團體</a:t>
                </a:r>
                <a:endParaRPr lang="en-US" altLang="zh-TW" sz="32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ctr"/>
                <a:r>
                  <a:rPr lang="zh-TW" altLang="en-US" sz="32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議課</a:t>
                </a:r>
                <a:endParaRPr lang="zh-TW" altLang="en-US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4" name="圓角矩形 23"/>
              <p:cNvSpPr/>
              <p:nvPr/>
            </p:nvSpPr>
            <p:spPr>
              <a:xfrm>
                <a:off x="2399909" y="3503690"/>
                <a:ext cx="1147495" cy="90075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動力成長</a:t>
                </a:r>
                <a:endParaRPr lang="zh-TW" altLang="en-US" sz="32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6" name="圓角矩形 25"/>
              <p:cNvSpPr/>
              <p:nvPr/>
            </p:nvSpPr>
            <p:spPr>
              <a:xfrm>
                <a:off x="6513036" y="2043843"/>
                <a:ext cx="1042112" cy="5240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</a:t>
                </a:r>
              </a:p>
            </p:txBody>
          </p:sp>
          <p:sp>
            <p:nvSpPr>
              <p:cNvPr id="27" name="圓角矩形 26"/>
              <p:cNvSpPr/>
              <p:nvPr/>
            </p:nvSpPr>
            <p:spPr>
              <a:xfrm>
                <a:off x="3235321" y="5221532"/>
                <a:ext cx="1042112" cy="5240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事</a:t>
                </a:r>
                <a:endParaRPr lang="zh-TW" altLang="en-US" sz="3200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8" name="圓角矩形 27"/>
              <p:cNvSpPr/>
              <p:nvPr/>
            </p:nvSpPr>
            <p:spPr>
              <a:xfrm>
                <a:off x="2731065" y="4577877"/>
                <a:ext cx="1042112" cy="5240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實</a:t>
                </a:r>
              </a:p>
            </p:txBody>
          </p:sp>
          <p:sp>
            <p:nvSpPr>
              <p:cNvPr id="29" name="圓角矩形 28"/>
              <p:cNvSpPr/>
              <p:nvPr/>
            </p:nvSpPr>
            <p:spPr>
              <a:xfrm>
                <a:off x="6854305" y="2721548"/>
                <a:ext cx="1042112" cy="5240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學</a:t>
                </a:r>
                <a:endParaRPr lang="zh-TW" altLang="en-US" sz="3200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0" name="圓角矩形 29"/>
              <p:cNvSpPr/>
              <p:nvPr/>
            </p:nvSpPr>
            <p:spPr>
              <a:xfrm>
                <a:off x="6625661" y="4711819"/>
                <a:ext cx="1042112" cy="5240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現</a:t>
                </a:r>
                <a:endParaRPr lang="zh-TW" altLang="en-US" sz="3200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1" name="圓角矩形 30"/>
              <p:cNvSpPr/>
              <p:nvPr/>
            </p:nvSpPr>
            <p:spPr>
              <a:xfrm>
                <a:off x="6094435" y="5271020"/>
                <a:ext cx="1042112" cy="5240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場</a:t>
                </a:r>
                <a:endParaRPr lang="zh-TW" altLang="en-US" sz="3200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3" name="圓角矩形 32"/>
              <p:cNvSpPr/>
              <p:nvPr/>
            </p:nvSpPr>
            <p:spPr>
              <a:xfrm>
                <a:off x="2519949" y="2829439"/>
                <a:ext cx="1042112" cy="5240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資</a:t>
                </a:r>
                <a:endParaRPr lang="zh-TW" altLang="en-US" sz="3200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4" name="圓角矩形 33"/>
              <p:cNvSpPr/>
              <p:nvPr/>
            </p:nvSpPr>
            <p:spPr>
              <a:xfrm>
                <a:off x="2867854" y="2261813"/>
                <a:ext cx="1042112" cy="5240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料</a:t>
                </a:r>
                <a:endParaRPr lang="zh-TW" altLang="en-US" sz="3200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0" name="圓角矩形 39"/>
              <p:cNvSpPr/>
              <p:nvPr/>
            </p:nvSpPr>
            <p:spPr>
              <a:xfrm>
                <a:off x="4763239" y="2604440"/>
                <a:ext cx="1487786" cy="86834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教師</a:t>
                </a:r>
                <a:r>
                  <a:rPr lang="en-US" altLang="zh-TW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/>
                </a:r>
                <a:br>
                  <a:rPr lang="en-US" altLang="zh-TW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</a:br>
                <a:r>
                  <a:rPr lang="zh-TW" altLang="en-US" sz="3200" b="1" dirty="0" smtClean="0">
                    <a:solidFill>
                      <a:srgbClr val="000066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教學</a:t>
                </a:r>
                <a:endParaRPr lang="zh-TW" altLang="en-US" sz="3200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1" name="圓角矩形 40"/>
              <p:cNvSpPr/>
              <p:nvPr/>
            </p:nvSpPr>
            <p:spPr>
              <a:xfrm>
                <a:off x="4172507" y="3802044"/>
                <a:ext cx="1487786" cy="86834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學生</a:t>
                </a:r>
                <a:r>
                  <a:rPr lang="en-US" altLang="zh-TW" sz="32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/>
                </a:r>
                <a:br>
                  <a:rPr lang="en-US" altLang="zh-TW" sz="32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</a:br>
                <a:r>
                  <a:rPr lang="zh-TW" altLang="en-US" sz="32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學習</a:t>
                </a:r>
                <a:endParaRPr lang="zh-TW" altLang="en-US" sz="32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6" name="圓角矩形 35"/>
              <p:cNvSpPr/>
              <p:nvPr/>
            </p:nvSpPr>
            <p:spPr>
              <a:xfrm>
                <a:off x="1283389" y="772903"/>
                <a:ext cx="2784386" cy="90075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3600" b="1" u="sng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sz="3600" b="1" u="sng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四</a:t>
                </a:r>
                <a:r>
                  <a:rPr lang="en-US" altLang="zh-TW" sz="3600" b="1" u="sng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en-US" sz="3600" b="1" u="sng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教專社群</a:t>
                </a:r>
                <a:endParaRPr lang="zh-TW" altLang="en-US" sz="3600" b="1" u="sng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grpSp>
        <p:nvGrpSpPr>
          <p:cNvPr id="39" name="群組 38"/>
          <p:cNvGrpSpPr/>
          <p:nvPr/>
        </p:nvGrpSpPr>
        <p:grpSpPr>
          <a:xfrm>
            <a:off x="2729550" y="1696045"/>
            <a:ext cx="3203975" cy="3625311"/>
            <a:chOff x="6717025" y="608340"/>
            <a:chExt cx="2367764" cy="2918885"/>
          </a:xfrm>
        </p:grpSpPr>
        <p:sp>
          <p:nvSpPr>
            <p:cNvPr id="37" name="圓形箭號 36"/>
            <p:cNvSpPr/>
            <p:nvPr/>
          </p:nvSpPr>
          <p:spPr>
            <a:xfrm>
              <a:off x="7128678" y="608340"/>
              <a:ext cx="1956111" cy="1956409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246905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圖案 37"/>
            <p:cNvSpPr/>
            <p:nvPr/>
          </p:nvSpPr>
          <p:spPr>
            <a:xfrm rot="16783271">
              <a:off x="6717174" y="1570965"/>
              <a:ext cx="1956111" cy="1956409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5871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xmlns="" val="1979823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graphicFrame>
        <p:nvGraphicFramePr>
          <p:cNvPr id="3" name="資料庫圖表 2"/>
          <p:cNvGraphicFramePr/>
          <p:nvPr>
            <p:extLst/>
          </p:nvPr>
        </p:nvGraphicFramePr>
        <p:xfrm>
          <a:off x="1547664" y="12812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群組 14"/>
          <p:cNvGrpSpPr/>
          <p:nvPr/>
        </p:nvGrpSpPr>
        <p:grpSpPr>
          <a:xfrm>
            <a:off x="1366189" y="805370"/>
            <a:ext cx="6277475" cy="5710573"/>
            <a:chOff x="1331640" y="-520801"/>
            <a:chExt cx="6277475" cy="5710573"/>
          </a:xfrm>
        </p:grpSpPr>
        <p:grpSp>
          <p:nvGrpSpPr>
            <p:cNvPr id="11" name="群組 10"/>
            <p:cNvGrpSpPr/>
            <p:nvPr/>
          </p:nvGrpSpPr>
          <p:grpSpPr>
            <a:xfrm>
              <a:off x="1331640" y="4302708"/>
              <a:ext cx="6277475" cy="887064"/>
              <a:chOff x="1475656" y="4631196"/>
              <a:chExt cx="6277475" cy="887064"/>
            </a:xfrm>
          </p:grpSpPr>
          <p:sp>
            <p:nvSpPr>
              <p:cNvPr id="8" name="流程圖: 磁碟 7"/>
              <p:cNvSpPr/>
              <p:nvPr/>
            </p:nvSpPr>
            <p:spPr>
              <a:xfrm>
                <a:off x="1475656" y="4631196"/>
                <a:ext cx="6277475" cy="820215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圓角矩形 8"/>
              <p:cNvSpPr/>
              <p:nvPr/>
            </p:nvSpPr>
            <p:spPr>
              <a:xfrm>
                <a:off x="1763689" y="4798180"/>
                <a:ext cx="5989442" cy="72008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學生學習。教師教學</a:t>
                </a:r>
                <a:endParaRPr lang="zh-TW" altLang="en-US" sz="32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1331640" y="-520801"/>
              <a:ext cx="6277475" cy="5006080"/>
              <a:chOff x="1513115" y="455759"/>
              <a:chExt cx="6277475" cy="5006080"/>
            </a:xfrm>
          </p:grpSpPr>
          <p:sp>
            <p:nvSpPr>
              <p:cNvPr id="14" name="圓角矩形 13"/>
              <p:cNvSpPr/>
              <p:nvPr/>
            </p:nvSpPr>
            <p:spPr>
              <a:xfrm>
                <a:off x="1910614" y="455759"/>
                <a:ext cx="5244816" cy="72008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4800" b="1" dirty="0" smtClean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sz="4800" b="1" dirty="0" smtClean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五</a:t>
                </a:r>
                <a:r>
                  <a:rPr lang="en-US" altLang="zh-TW" sz="4800" b="1" dirty="0" smtClean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r>
                  <a:rPr lang="zh-TW" altLang="en-US" sz="4800" b="1" dirty="0" smtClean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教師專業成長</a:t>
                </a:r>
                <a:endParaRPr lang="zh-TW" altLang="en-US" sz="48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6" name="流程圖: 磁碟 15"/>
              <p:cNvSpPr/>
              <p:nvPr/>
            </p:nvSpPr>
            <p:spPr>
              <a:xfrm>
                <a:off x="1513115" y="4585580"/>
                <a:ext cx="6277475" cy="820215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圓角矩形 16"/>
              <p:cNvSpPr/>
              <p:nvPr/>
            </p:nvSpPr>
            <p:spPr>
              <a:xfrm>
                <a:off x="2208718" y="4741759"/>
                <a:ext cx="4896544" cy="72008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有效的教</a:t>
                </a:r>
                <a:r>
                  <a:rPr lang="zh-TW" alt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</a:t>
                </a:r>
                <a:r>
                  <a:rPr lang="zh-TW" altLang="en-US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學</a:t>
                </a:r>
                <a:endParaRPr lang="zh-TW" alt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sp>
        <p:nvSpPr>
          <p:cNvPr id="13" name="圓角矩形 12"/>
          <p:cNvSpPr/>
          <p:nvPr/>
        </p:nvSpPr>
        <p:spPr>
          <a:xfrm>
            <a:off x="2061792" y="4367368"/>
            <a:ext cx="489654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教學現場</a:t>
            </a:r>
            <a:endParaRPr lang="zh-TW" altLang="en-US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048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3212554"/>
            <a:ext cx="9144000" cy="1535906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0" name="文字方塊 4"/>
          <p:cNvSpPr txBox="1">
            <a:spLocks noChangeArrowheads="1"/>
          </p:cNvSpPr>
          <p:nvPr/>
        </p:nvSpPr>
        <p:spPr bwMode="auto">
          <a:xfrm>
            <a:off x="1898476" y="3578433"/>
            <a:ext cx="57000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(P)" pitchFamily="2" charset="-120"/>
                <a:ea typeface="華康隸書體W3(P)" pitchFamily="2" charset="-120"/>
              </a:rPr>
              <a:t>壹</a:t>
            </a:r>
            <a:r>
              <a:rPr lang="zh-TW" altLang="en-US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(P)" pitchFamily="2" charset="-120"/>
                <a:ea typeface="華康隸書體W3(P)" pitchFamily="2" charset="-120"/>
              </a:rPr>
              <a:t>、規劃背景</a:t>
            </a:r>
            <a:endParaRPr lang="en-US" altLang="zh-TW" sz="4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W3(P)" pitchFamily="2" charset="-120"/>
              <a:ea typeface="華康隸書體W3(P)" pitchFamily="2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0" y="3294358"/>
            <a:ext cx="9144000" cy="9905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0" y="4641310"/>
            <a:ext cx="9144000" cy="2650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1" name="群組 2"/>
          <p:cNvGrpSpPr>
            <a:grpSpLocks/>
          </p:cNvGrpSpPr>
          <p:nvPr/>
        </p:nvGrpSpPr>
        <p:grpSpPr bwMode="auto">
          <a:xfrm>
            <a:off x="1903810" y="2277452"/>
            <a:ext cx="6097190" cy="998935"/>
            <a:chOff x="1011958" y="1786409"/>
            <a:chExt cx="8128867" cy="1331441"/>
          </a:xfrm>
        </p:grpSpPr>
        <p:pic>
          <p:nvPicPr>
            <p:cNvPr id="6152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1841500"/>
              <a:ext cx="543242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6719"/>
            <a:stretch>
              <a:fillRect/>
            </a:stretch>
          </p:blipFill>
          <p:spPr bwMode="auto">
            <a:xfrm>
              <a:off x="1011958" y="1819945"/>
              <a:ext cx="721568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206" r="13399"/>
            <a:stretch>
              <a:fillRect/>
            </a:stretch>
          </p:blipFill>
          <p:spPr bwMode="auto">
            <a:xfrm>
              <a:off x="2401876" y="1786409"/>
              <a:ext cx="727819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500" r="50000"/>
            <a:stretch>
              <a:fillRect/>
            </a:stretch>
          </p:blipFill>
          <p:spPr bwMode="auto">
            <a:xfrm>
              <a:off x="3029347" y="1895574"/>
              <a:ext cx="679053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r="38515"/>
            <a:stretch>
              <a:fillRect/>
            </a:stretch>
          </p:blipFill>
          <p:spPr bwMode="auto">
            <a:xfrm>
              <a:off x="1763688" y="1840384"/>
              <a:ext cx="623889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圓角矩形 12"/>
          <p:cNvSpPr/>
          <p:nvPr/>
        </p:nvSpPr>
        <p:spPr>
          <a:xfrm>
            <a:off x="2426296" y="4622044"/>
            <a:ext cx="5066992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383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620" y="285543"/>
            <a:ext cx="9144000" cy="475562"/>
          </a:xfrm>
        </p:spPr>
        <p:txBody>
          <a:bodyPr>
            <a:noAutofit/>
          </a:bodyPr>
          <a:lstStyle/>
          <a:p>
            <a:r>
              <a:rPr lang="en-US" altLang="zh-TW" sz="3600" u="sng" dirty="0" smtClean="0"/>
              <a:t>(</a:t>
            </a:r>
            <a:r>
              <a:rPr lang="zh-TW" altLang="en-US" sz="3600" u="sng" dirty="0" smtClean="0"/>
              <a:t>六</a:t>
            </a:r>
            <a:r>
              <a:rPr lang="en-US" altLang="zh-TW" sz="3600" u="sng" dirty="0" smtClean="0"/>
              <a:t>)</a:t>
            </a:r>
            <a:r>
              <a:rPr lang="zh-TW" altLang="en-US" sz="3600" u="sng" dirty="0" smtClean="0"/>
              <a:t>教師</a:t>
            </a:r>
            <a:r>
              <a:rPr lang="zh-TW" altLang="en-US" sz="3600" u="sng" dirty="0"/>
              <a:t>專業發展</a:t>
            </a:r>
            <a:r>
              <a:rPr lang="zh-TW" altLang="en-US" sz="3600" u="sng" dirty="0" smtClean="0"/>
              <a:t>評鑑歷程</a:t>
            </a:r>
            <a:endParaRPr lang="zh-TW" altLang="en-US" sz="3600" u="sng" dirty="0"/>
          </a:p>
        </p:txBody>
      </p:sp>
      <p:grpSp>
        <p:nvGrpSpPr>
          <p:cNvPr id="96" name="群組 95"/>
          <p:cNvGrpSpPr/>
          <p:nvPr/>
        </p:nvGrpSpPr>
        <p:grpSpPr>
          <a:xfrm>
            <a:off x="572999" y="1556792"/>
            <a:ext cx="8140273" cy="935054"/>
            <a:chOff x="-583216" y="1401838"/>
            <a:chExt cx="10853698" cy="1246739"/>
          </a:xfrm>
        </p:grpSpPr>
        <p:grpSp>
          <p:nvGrpSpPr>
            <p:cNvPr id="95" name="群組 94"/>
            <p:cNvGrpSpPr/>
            <p:nvPr/>
          </p:nvGrpSpPr>
          <p:grpSpPr>
            <a:xfrm>
              <a:off x="-583216" y="1401838"/>
              <a:ext cx="10853698" cy="695733"/>
              <a:chOff x="-583216" y="1401838"/>
              <a:chExt cx="10853698" cy="695733"/>
            </a:xfrm>
          </p:grpSpPr>
          <p:grpSp>
            <p:nvGrpSpPr>
              <p:cNvPr id="10" name="群組 9"/>
              <p:cNvGrpSpPr/>
              <p:nvPr/>
            </p:nvGrpSpPr>
            <p:grpSpPr>
              <a:xfrm>
                <a:off x="-583216" y="1476287"/>
                <a:ext cx="1723905" cy="621284"/>
                <a:chOff x="-1101878" y="376102"/>
                <a:chExt cx="1968963" cy="759432"/>
              </a:xfrm>
            </p:grpSpPr>
            <p:sp>
              <p:nvSpPr>
                <p:cNvPr id="11" name="圓角矩形 10"/>
                <p:cNvSpPr/>
                <p:nvPr/>
              </p:nvSpPr>
              <p:spPr>
                <a:xfrm>
                  <a:off x="-1059670" y="376102"/>
                  <a:ext cx="1926755" cy="759432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" name="圓角矩形 4"/>
                <p:cNvSpPr/>
                <p:nvPr/>
              </p:nvSpPr>
              <p:spPr>
                <a:xfrm>
                  <a:off x="-1101878" y="434451"/>
                  <a:ext cx="1871538" cy="57206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5725" tIns="85725" rIns="85725" bIns="85725" numCol="1" spcCol="1270" anchor="ctr" anchorCtr="0">
                  <a:noAutofit/>
                </a:bodyPr>
                <a:lstStyle/>
                <a:p>
                  <a:pPr algn="ctr" defTabSz="1000125">
                    <a:spcBef>
                      <a:spcPct val="0"/>
                    </a:spcBef>
                  </a:pPr>
                  <a:r>
                    <a:rPr lang="zh-TW" altLang="en-US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備 </a:t>
                  </a:r>
                  <a:r>
                    <a:rPr lang="zh-TW" alt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課</a:t>
                  </a:r>
                </a:p>
              </p:txBody>
            </p:sp>
          </p:grpSp>
          <p:sp>
            <p:nvSpPr>
              <p:cNvPr id="14" name="向右箭號 13"/>
              <p:cNvSpPr/>
              <p:nvPr/>
            </p:nvSpPr>
            <p:spPr>
              <a:xfrm>
                <a:off x="1153926" y="1505061"/>
                <a:ext cx="467025" cy="396000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9" name="群組 18"/>
              <p:cNvGrpSpPr/>
              <p:nvPr/>
            </p:nvGrpSpPr>
            <p:grpSpPr>
              <a:xfrm>
                <a:off x="2156498" y="1461450"/>
                <a:ext cx="4862645" cy="571994"/>
                <a:chOff x="2530864" y="381166"/>
                <a:chExt cx="3070511" cy="699182"/>
              </a:xfrm>
            </p:grpSpPr>
            <p:sp>
              <p:nvSpPr>
                <p:cNvPr id="20" name="圓角矩形 19"/>
                <p:cNvSpPr/>
                <p:nvPr/>
              </p:nvSpPr>
              <p:spPr>
                <a:xfrm>
                  <a:off x="2530864" y="381166"/>
                  <a:ext cx="3070511" cy="699182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1" name="圓角矩形 4"/>
                <p:cNvSpPr/>
                <p:nvPr/>
              </p:nvSpPr>
              <p:spPr>
                <a:xfrm>
                  <a:off x="3000690" y="408174"/>
                  <a:ext cx="2138285" cy="53730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5725" tIns="85725" rIns="85725" bIns="85725" numCol="1" spcCol="1270" anchor="ctr" anchorCtr="0">
                  <a:noAutofit/>
                </a:bodyPr>
                <a:lstStyle/>
                <a:p>
                  <a:pPr algn="ctr" defTabSz="1000125">
                    <a:spcBef>
                      <a:spcPct val="0"/>
                    </a:spcBef>
                  </a:pPr>
                  <a:r>
                    <a:rPr lang="zh-TW" altLang="en-US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觀 課、</a:t>
                  </a:r>
                  <a:r>
                    <a:rPr lang="zh-TW" alt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議 課</a:t>
                  </a:r>
                </a:p>
              </p:txBody>
            </p:sp>
          </p:grpSp>
          <p:grpSp>
            <p:nvGrpSpPr>
              <p:cNvPr id="22" name="群組 21"/>
              <p:cNvGrpSpPr/>
              <p:nvPr/>
            </p:nvGrpSpPr>
            <p:grpSpPr>
              <a:xfrm>
                <a:off x="6514109" y="1401838"/>
                <a:ext cx="915975" cy="562427"/>
                <a:chOff x="5469018" y="233503"/>
                <a:chExt cx="915975" cy="562427"/>
              </a:xfrm>
            </p:grpSpPr>
            <p:sp>
              <p:nvSpPr>
                <p:cNvPr id="23" name="向右箭號 22"/>
                <p:cNvSpPr/>
                <p:nvPr/>
              </p:nvSpPr>
              <p:spPr>
                <a:xfrm>
                  <a:off x="5919602" y="379146"/>
                  <a:ext cx="465391" cy="416784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向右箭號 4"/>
                <p:cNvSpPr/>
                <p:nvPr/>
              </p:nvSpPr>
              <p:spPr>
                <a:xfrm>
                  <a:off x="5469018" y="233503"/>
                  <a:ext cx="324206" cy="32508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algn="ctr" defTabSz="76676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1725"/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>
                <a:off x="7574444" y="1439072"/>
                <a:ext cx="2696038" cy="634454"/>
                <a:chOff x="6617267" y="348408"/>
                <a:chExt cx="2906089" cy="775530"/>
              </a:xfrm>
            </p:grpSpPr>
            <p:sp>
              <p:nvSpPr>
                <p:cNvPr id="26" name="圓角矩形 25"/>
                <p:cNvSpPr/>
                <p:nvPr/>
              </p:nvSpPr>
              <p:spPr>
                <a:xfrm>
                  <a:off x="6863985" y="348408"/>
                  <a:ext cx="2412653" cy="775530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7" name="圓角矩形 4"/>
                <p:cNvSpPr/>
                <p:nvPr/>
              </p:nvSpPr>
              <p:spPr>
                <a:xfrm>
                  <a:off x="6617267" y="480921"/>
                  <a:ext cx="2906089" cy="46190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5725" tIns="85725" rIns="85725" bIns="85725" numCol="1" spcCol="1270" anchor="ctr" anchorCtr="0">
                  <a:noAutofit/>
                </a:bodyPr>
                <a:lstStyle/>
                <a:p>
                  <a:pPr algn="ctr" defTabSz="1000125">
                    <a:spcBef>
                      <a:spcPct val="0"/>
                    </a:spcBef>
                  </a:pPr>
                  <a:r>
                    <a:rPr lang="zh-TW" alt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專業成長</a:t>
                  </a:r>
                </a:p>
              </p:txBody>
            </p:sp>
          </p:grpSp>
        </p:grpSp>
        <p:grpSp>
          <p:nvGrpSpPr>
            <p:cNvPr id="94" name="群組 93"/>
            <p:cNvGrpSpPr/>
            <p:nvPr/>
          </p:nvGrpSpPr>
          <p:grpSpPr>
            <a:xfrm>
              <a:off x="250038" y="1880603"/>
              <a:ext cx="8672426" cy="767974"/>
              <a:chOff x="250038" y="1880603"/>
              <a:chExt cx="8672426" cy="767974"/>
            </a:xfrm>
          </p:grpSpPr>
          <p:cxnSp>
            <p:nvCxnSpPr>
              <p:cNvPr id="65" name="直線接點 64"/>
              <p:cNvCxnSpPr/>
              <p:nvPr/>
            </p:nvCxnSpPr>
            <p:spPr>
              <a:xfrm>
                <a:off x="403803" y="2345338"/>
                <a:ext cx="8315646" cy="46588"/>
              </a:xfrm>
              <a:prstGeom prst="line">
                <a:avLst/>
              </a:prstGeom>
              <a:ln w="254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群組 60"/>
              <p:cNvGrpSpPr/>
              <p:nvPr/>
            </p:nvGrpSpPr>
            <p:grpSpPr>
              <a:xfrm>
                <a:off x="2130257" y="1972389"/>
                <a:ext cx="4918959" cy="676188"/>
                <a:chOff x="5794720" y="173310"/>
                <a:chExt cx="5384949" cy="676188"/>
              </a:xfrm>
            </p:grpSpPr>
            <p:sp>
              <p:nvSpPr>
                <p:cNvPr id="62" name="圓角矩形 61"/>
                <p:cNvSpPr/>
                <p:nvPr/>
              </p:nvSpPr>
              <p:spPr>
                <a:xfrm>
                  <a:off x="5794720" y="173310"/>
                  <a:ext cx="5384949" cy="67618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</p:sp>
            <p:sp>
              <p:nvSpPr>
                <p:cNvPr id="63" name="圓角矩形 4"/>
                <p:cNvSpPr/>
                <p:nvPr/>
              </p:nvSpPr>
              <p:spPr>
                <a:xfrm>
                  <a:off x="5963052" y="290940"/>
                  <a:ext cx="5106497" cy="49886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spcFirstLastPara="0" vert="horz" wrap="square" lIns="85725" tIns="85725" rIns="85725" bIns="85725" numCol="1" spcCol="1270" anchor="ctr" anchorCtr="0">
                  <a:noAutofit/>
                </a:bodyPr>
                <a:lstStyle/>
                <a:p>
                  <a:pPr algn="ctr" defTabSz="1000125">
                    <a:spcBef>
                      <a:spcPct val="0"/>
                    </a:spcBef>
                  </a:pPr>
                  <a:r>
                    <a:rPr lang="zh-TW" alt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教師教學</a:t>
                  </a:r>
                  <a:r>
                    <a:rPr lang="en-US" altLang="zh-TW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•</a:t>
                  </a:r>
                  <a:r>
                    <a:rPr lang="zh-TW" altLang="en-US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學生學習</a:t>
                  </a:r>
                </a:p>
              </p:txBody>
            </p:sp>
          </p:grpSp>
          <p:cxnSp>
            <p:nvCxnSpPr>
              <p:cNvPr id="67" name="直線單箭頭接點 66"/>
              <p:cNvCxnSpPr>
                <a:stCxn id="26" idx="2"/>
              </p:cNvCxnSpPr>
              <p:nvPr/>
            </p:nvCxnSpPr>
            <p:spPr>
              <a:xfrm flipH="1">
                <a:off x="8719449" y="2073526"/>
                <a:ext cx="203015" cy="247784"/>
              </a:xfrm>
              <a:prstGeom prst="straightConnector1">
                <a:avLst/>
              </a:prstGeom>
              <a:ln w="25400">
                <a:solidFill>
                  <a:schemeClr val="tx2">
                    <a:lumMod val="50000"/>
                  </a:schemeClr>
                </a:solidFill>
                <a:headEnd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單箭頭接點 68"/>
              <p:cNvCxnSpPr/>
              <p:nvPr/>
            </p:nvCxnSpPr>
            <p:spPr>
              <a:xfrm flipH="1" flipV="1">
                <a:off x="250038" y="2119882"/>
                <a:ext cx="153765" cy="214168"/>
              </a:xfrm>
              <a:prstGeom prst="straightConnector1">
                <a:avLst/>
              </a:prstGeom>
              <a:ln w="25400">
                <a:solidFill>
                  <a:schemeClr val="tx2">
                    <a:lumMod val="50000"/>
                  </a:schemeClr>
                </a:solidFill>
                <a:headEnd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單箭頭接點 74"/>
              <p:cNvCxnSpPr>
                <a:endCxn id="62" idx="3"/>
              </p:cNvCxnSpPr>
              <p:nvPr/>
            </p:nvCxnSpPr>
            <p:spPr>
              <a:xfrm flipH="1">
                <a:off x="7049216" y="1974419"/>
                <a:ext cx="653524" cy="336065"/>
              </a:xfrm>
              <a:prstGeom prst="straightConnector1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單箭頭接點 81"/>
              <p:cNvCxnSpPr/>
              <p:nvPr/>
            </p:nvCxnSpPr>
            <p:spPr>
              <a:xfrm>
                <a:off x="4556765" y="1880603"/>
                <a:ext cx="0" cy="288000"/>
              </a:xfrm>
              <a:prstGeom prst="straightConnector1">
                <a:avLst/>
              </a:prstGeom>
              <a:ln>
                <a:headEnd type="stealth" w="lg" len="med"/>
                <a:tailEnd type="stealth" w="lg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9" name="直線單箭頭接點 88"/>
              <p:cNvCxnSpPr>
                <a:endCxn id="62" idx="1"/>
              </p:cNvCxnSpPr>
              <p:nvPr/>
            </p:nvCxnSpPr>
            <p:spPr>
              <a:xfrm>
                <a:off x="1049791" y="2046349"/>
                <a:ext cx="1080465" cy="264135"/>
              </a:xfrm>
              <a:prstGeom prst="straightConnector1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  <a:round/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群組 2"/>
          <p:cNvGrpSpPr/>
          <p:nvPr/>
        </p:nvGrpSpPr>
        <p:grpSpPr>
          <a:xfrm>
            <a:off x="572999" y="2637898"/>
            <a:ext cx="8494170" cy="3231655"/>
            <a:chOff x="149449" y="1915036"/>
            <a:chExt cx="11325558" cy="4308872"/>
          </a:xfrm>
        </p:grpSpPr>
        <p:grpSp>
          <p:nvGrpSpPr>
            <p:cNvPr id="60" name="群組 59"/>
            <p:cNvGrpSpPr/>
            <p:nvPr/>
          </p:nvGrpSpPr>
          <p:grpSpPr>
            <a:xfrm>
              <a:off x="149449" y="1915036"/>
              <a:ext cx="11325558" cy="4250726"/>
              <a:chOff x="330135" y="1515934"/>
              <a:chExt cx="11325558" cy="4250726"/>
            </a:xfrm>
          </p:grpSpPr>
          <p:grpSp>
            <p:nvGrpSpPr>
              <p:cNvPr id="54" name="群組 53"/>
              <p:cNvGrpSpPr/>
              <p:nvPr/>
            </p:nvGrpSpPr>
            <p:grpSpPr>
              <a:xfrm>
                <a:off x="330135" y="1515934"/>
                <a:ext cx="11325558" cy="4250726"/>
                <a:chOff x="347113" y="1488298"/>
                <a:chExt cx="11325558" cy="4250726"/>
              </a:xfrm>
            </p:grpSpPr>
            <p:sp>
              <p:nvSpPr>
                <p:cNvPr id="6" name="圓角矩形 5"/>
                <p:cNvSpPr/>
                <p:nvPr/>
              </p:nvSpPr>
              <p:spPr>
                <a:xfrm>
                  <a:off x="347113" y="1601987"/>
                  <a:ext cx="1582976" cy="3885796"/>
                </a:xfrm>
                <a:prstGeom prst="roundRect">
                  <a:avLst/>
                </a:prstGeom>
                <a:gradFill>
                  <a:gsLst>
                    <a:gs pos="100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chemeClr val="accent2">
                        <a:lumMod val="20000"/>
                        <a:lumOff val="8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</a:gradFill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800" b="1" dirty="0" smtClean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教專社</a:t>
                  </a:r>
                  <a:r>
                    <a:rPr lang="zh-TW" altLang="en-US" sz="2800" b="1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群</a:t>
                  </a:r>
                  <a:endParaRPr lang="en-US" altLang="zh-TW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/>
                  <a:r>
                    <a:rPr lang="zh-TW" altLang="en-US" sz="28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共同</a:t>
                  </a:r>
                  <a:endParaRPr lang="en-US" altLang="zh-TW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/>
                  <a:r>
                    <a:rPr lang="zh-TW" altLang="en-US" sz="28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備課</a:t>
                  </a:r>
                </a:p>
              </p:txBody>
            </p:sp>
            <p:grpSp>
              <p:nvGrpSpPr>
                <p:cNvPr id="51" name="群組 50"/>
                <p:cNvGrpSpPr/>
                <p:nvPr/>
              </p:nvGrpSpPr>
              <p:grpSpPr>
                <a:xfrm>
                  <a:off x="1942580" y="1488298"/>
                  <a:ext cx="7272767" cy="4250725"/>
                  <a:chOff x="1942580" y="1488298"/>
                  <a:chExt cx="7272767" cy="4250725"/>
                </a:xfrm>
              </p:grpSpPr>
              <p:sp>
                <p:nvSpPr>
                  <p:cNvPr id="7" name="圓角矩形 6"/>
                  <p:cNvSpPr/>
                  <p:nvPr/>
                </p:nvSpPr>
                <p:spPr>
                  <a:xfrm>
                    <a:off x="1942580" y="4387105"/>
                    <a:ext cx="6973401" cy="1351918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39000">
                        <a:schemeClr val="accent2">
                          <a:lumMod val="20000"/>
                          <a:lumOff val="80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</a:gradFill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333375">
                      <a:lnSpc>
                        <a:spcPts val="2800"/>
                      </a:lnSpc>
                    </a:pPr>
                    <a:endParaRPr lang="zh-TW" altLang="en-US" sz="28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  <p:sp>
                <p:nvSpPr>
                  <p:cNvPr id="8" name="圓角矩形 7"/>
                  <p:cNvSpPr/>
                  <p:nvPr/>
                </p:nvSpPr>
                <p:spPr>
                  <a:xfrm>
                    <a:off x="2388524" y="1658622"/>
                    <a:ext cx="6497789" cy="1403172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  <a:gs pos="50000">
                        <a:schemeClr val="accent1">
                          <a:lumMod val="20000"/>
                          <a:lumOff val="80000"/>
                        </a:schemeClr>
                      </a:gs>
                      <a:gs pos="100000">
                        <a:schemeClr val="accent1">
                          <a:lumMod val="40000"/>
                          <a:lumOff val="60000"/>
                        </a:schemeClr>
                      </a:gs>
                    </a:gsLst>
                    <a:lin ang="16200000" scaled="1"/>
                    <a:tileRect/>
                  </a:gradFill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altLang="zh-TW" sz="28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  <p:sp>
                <p:nvSpPr>
                  <p:cNvPr id="9" name="圓角矩形 8"/>
                  <p:cNvSpPr/>
                  <p:nvPr/>
                </p:nvSpPr>
                <p:spPr>
                  <a:xfrm>
                    <a:off x="2326726" y="3083095"/>
                    <a:ext cx="6550753" cy="1241549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1">
                          <a:lumMod val="40000"/>
                          <a:lumOff val="60000"/>
                        </a:schemeClr>
                      </a:gs>
                      <a:gs pos="46000">
                        <a:schemeClr val="accent1">
                          <a:lumMod val="20000"/>
                          <a:lumOff val="80000"/>
                        </a:schemeClr>
                      </a:gs>
                      <a:gs pos="100000">
                        <a:schemeClr val="accent1">
                          <a:lumMod val="40000"/>
                          <a:lumOff val="60000"/>
                        </a:schemeClr>
                      </a:gs>
                    </a:gsLst>
                  </a:gradFill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zh-TW" sz="15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  <p:sp>
                <p:nvSpPr>
                  <p:cNvPr id="71" name="圓角矩形 70"/>
                  <p:cNvSpPr/>
                  <p:nvPr/>
                </p:nvSpPr>
                <p:spPr>
                  <a:xfrm>
                    <a:off x="2598360" y="1488298"/>
                    <a:ext cx="5122931" cy="1282764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ts val="2800"/>
                      </a:lnSpc>
                    </a:pPr>
                    <a:r>
                      <a:rPr lang="en-US" altLang="zh-TW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1.</a:t>
                    </a:r>
                    <a:r>
                      <a:rPr lang="zh-TW" alt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教師專業發展評鑑</a:t>
                    </a:r>
                    <a:r>
                      <a:rPr lang="en-US" altLang="zh-TW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-</a:t>
                    </a:r>
                    <a:r>
                      <a:rPr lang="zh-TW" altLang="en-US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  </a:t>
                    </a:r>
                    <a:r>
                      <a:rPr lang="en-US" altLang="zh-TW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/>
                    </a:r>
                    <a:br>
                      <a:rPr lang="en-US" altLang="zh-TW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</a:br>
                    <a:r>
                      <a:rPr lang="zh-TW" altLang="en-US" sz="2800" b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  </a:t>
                    </a:r>
                    <a:r>
                      <a:rPr lang="zh-TW" altLang="en-US" sz="28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教學觀察三部曲</a:t>
                    </a:r>
                    <a:endParaRPr lang="en-US" altLang="zh-TW" sz="28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  <p:sp>
                <p:nvSpPr>
                  <p:cNvPr id="74" name="圓角矩形 73"/>
                  <p:cNvSpPr/>
                  <p:nvPr/>
                </p:nvSpPr>
                <p:spPr>
                  <a:xfrm>
                    <a:off x="2675672" y="3053558"/>
                    <a:ext cx="5766886" cy="1104868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ts val="2800"/>
                      </a:lnSpc>
                    </a:pPr>
                    <a:r>
                      <a:rPr lang="en-US" altLang="zh-TW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2.</a:t>
                    </a:r>
                    <a:r>
                      <a:rPr lang="zh-TW" alt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教師專業發展評鑑</a:t>
                    </a:r>
                    <a:r>
                      <a:rPr lang="en-US" altLang="zh-TW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-</a:t>
                    </a:r>
                    <a:br>
                      <a:rPr lang="en-US" altLang="zh-TW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</a:br>
                    <a:r>
                      <a:rPr lang="zh-TW" altLang="en-US" sz="2800" b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  </a:t>
                    </a:r>
                    <a:r>
                      <a:rPr lang="zh-TW" altLang="en-US" sz="28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教學</a:t>
                    </a:r>
                    <a:r>
                      <a:rPr lang="zh-TW" altLang="en-US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檔案</a:t>
                    </a:r>
                    <a:r>
                      <a:rPr lang="zh-TW" altLang="en-US" sz="28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評量</a:t>
                    </a:r>
                    <a:endParaRPr lang="en-US" altLang="zh-TW" sz="28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  <p:sp>
                <p:nvSpPr>
                  <p:cNvPr id="77" name="圓角矩形 76"/>
                  <p:cNvSpPr/>
                  <p:nvPr/>
                </p:nvSpPr>
                <p:spPr>
                  <a:xfrm>
                    <a:off x="2221615" y="4324644"/>
                    <a:ext cx="6993732" cy="132962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333375">
                      <a:lnSpc>
                        <a:spcPts val="2800"/>
                      </a:lnSpc>
                    </a:pPr>
                    <a:r>
                      <a:rPr lang="en-US" altLang="zh-TW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3.</a:t>
                    </a:r>
                    <a:r>
                      <a:rPr lang="zh-TW" alt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專業學習社群</a:t>
                    </a:r>
                    <a:r>
                      <a:rPr lang="en-US" altLang="zh-TW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-</a:t>
                    </a:r>
                  </a:p>
                  <a:p>
                    <a:pPr marL="203597" defTabSz="676275">
                      <a:lnSpc>
                        <a:spcPts val="2800"/>
                      </a:lnSpc>
                    </a:pPr>
                    <a:r>
                      <a:rPr lang="zh-TW" altLang="en-US" sz="2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社群討論、教學觀察、教學</a:t>
                    </a:r>
                    <a:r>
                      <a:rPr lang="zh-TW" altLang="en-US" sz="26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檔案</a:t>
                    </a:r>
                    <a:endParaRPr lang="zh-TW" altLang="en-US" sz="28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</p:grpSp>
            <p:grpSp>
              <p:nvGrpSpPr>
                <p:cNvPr id="43" name="群組 42"/>
                <p:cNvGrpSpPr/>
                <p:nvPr/>
              </p:nvGrpSpPr>
              <p:grpSpPr>
                <a:xfrm>
                  <a:off x="7162043" y="2300013"/>
                  <a:ext cx="3012377" cy="2953320"/>
                  <a:chOff x="6973226" y="2316405"/>
                  <a:chExt cx="3012377" cy="2953320"/>
                </a:xfrm>
              </p:grpSpPr>
              <p:grpSp>
                <p:nvGrpSpPr>
                  <p:cNvPr id="30" name="群組 29"/>
                  <p:cNvGrpSpPr/>
                  <p:nvPr/>
                </p:nvGrpSpPr>
                <p:grpSpPr>
                  <a:xfrm>
                    <a:off x="6977262" y="2316405"/>
                    <a:ext cx="2952846" cy="1061540"/>
                    <a:chOff x="5469018" y="-1039036"/>
                    <a:chExt cx="4748666" cy="1597620"/>
                  </a:xfrm>
                </p:grpSpPr>
                <p:sp>
                  <p:nvSpPr>
                    <p:cNvPr id="31" name="向右箭號 30"/>
                    <p:cNvSpPr/>
                    <p:nvPr/>
                  </p:nvSpPr>
                  <p:spPr>
                    <a:xfrm>
                      <a:off x="9754532" y="-1039036"/>
                      <a:ext cx="463152" cy="541801"/>
                    </a:xfrm>
                    <a:prstGeom prst="rightArrow">
                      <a:avLst>
                        <a:gd name="adj1" fmla="val 60000"/>
                        <a:gd name="adj2" fmla="val 50000"/>
                      </a:avLst>
                    </a:prstGeom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1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32" name="向右箭號 4"/>
                    <p:cNvSpPr/>
                    <p:nvPr/>
                  </p:nvSpPr>
                  <p:spPr>
                    <a:xfrm>
                      <a:off x="5469018" y="233503"/>
                      <a:ext cx="324206" cy="325081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0" tIns="0" rIns="0" bIns="0" numCol="1" spcCol="1270" anchor="ctr" anchorCtr="0">
                      <a:noAutofit/>
                    </a:bodyPr>
                    <a:lstStyle/>
                    <a:p>
                      <a:pPr algn="ctr" defTabSz="766763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zh-TW" altLang="en-US" sz="1725"/>
                    </a:p>
                  </p:txBody>
                </p:sp>
              </p:grpSp>
              <p:grpSp>
                <p:nvGrpSpPr>
                  <p:cNvPr id="33" name="群組 32"/>
                  <p:cNvGrpSpPr/>
                  <p:nvPr/>
                </p:nvGrpSpPr>
                <p:grpSpPr>
                  <a:xfrm>
                    <a:off x="6973226" y="3706146"/>
                    <a:ext cx="3002811" cy="479538"/>
                    <a:chOff x="5469018" y="-160871"/>
                    <a:chExt cx="4829017" cy="719455"/>
                  </a:xfrm>
                </p:grpSpPr>
                <p:sp>
                  <p:nvSpPr>
                    <p:cNvPr id="34" name="向右箭號 33"/>
                    <p:cNvSpPr/>
                    <p:nvPr/>
                  </p:nvSpPr>
                  <p:spPr>
                    <a:xfrm>
                      <a:off x="9834883" y="-160871"/>
                      <a:ext cx="463152" cy="541801"/>
                    </a:xfrm>
                    <a:prstGeom prst="rightArrow">
                      <a:avLst>
                        <a:gd name="adj1" fmla="val 60000"/>
                        <a:gd name="adj2" fmla="val 50000"/>
                      </a:avLst>
                    </a:prstGeom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1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35" name="向右箭號 4"/>
                    <p:cNvSpPr/>
                    <p:nvPr/>
                  </p:nvSpPr>
                  <p:spPr>
                    <a:xfrm>
                      <a:off x="5469018" y="233503"/>
                      <a:ext cx="324206" cy="325081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0" tIns="0" rIns="0" bIns="0" numCol="1" spcCol="1270" anchor="ctr" anchorCtr="0">
                      <a:noAutofit/>
                    </a:bodyPr>
                    <a:lstStyle/>
                    <a:p>
                      <a:pPr algn="ctr" defTabSz="766763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zh-TW" altLang="en-US" sz="1725"/>
                    </a:p>
                  </p:txBody>
                </p:sp>
              </p:grpSp>
              <p:grpSp>
                <p:nvGrpSpPr>
                  <p:cNvPr id="36" name="群組 35"/>
                  <p:cNvGrpSpPr/>
                  <p:nvPr/>
                </p:nvGrpSpPr>
                <p:grpSpPr>
                  <a:xfrm>
                    <a:off x="6975519" y="4655142"/>
                    <a:ext cx="3010084" cy="614583"/>
                    <a:chOff x="5469018" y="233503"/>
                    <a:chExt cx="4840717" cy="922061"/>
                  </a:xfrm>
                </p:grpSpPr>
                <p:sp>
                  <p:nvSpPr>
                    <p:cNvPr id="37" name="向右箭號 36"/>
                    <p:cNvSpPr/>
                    <p:nvPr/>
                  </p:nvSpPr>
                  <p:spPr>
                    <a:xfrm>
                      <a:off x="9846583" y="613764"/>
                      <a:ext cx="463152" cy="541800"/>
                    </a:xfrm>
                    <a:prstGeom prst="rightArrow">
                      <a:avLst>
                        <a:gd name="adj1" fmla="val 60000"/>
                        <a:gd name="adj2" fmla="val 50000"/>
                      </a:avLst>
                    </a:prstGeom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1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38" name="向右箭號 4"/>
                    <p:cNvSpPr/>
                    <p:nvPr/>
                  </p:nvSpPr>
                  <p:spPr>
                    <a:xfrm>
                      <a:off x="5469018" y="233503"/>
                      <a:ext cx="324206" cy="325081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0" tIns="0" rIns="0" bIns="0" numCol="1" spcCol="1270" anchor="ctr" anchorCtr="0">
                      <a:noAutofit/>
                    </a:bodyPr>
                    <a:lstStyle/>
                    <a:p>
                      <a:pPr algn="ctr" defTabSz="766763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zh-TW" altLang="en-US" sz="1725"/>
                    </a:p>
                  </p:txBody>
                </p:sp>
              </p:grpSp>
            </p:grpSp>
            <p:sp>
              <p:nvSpPr>
                <p:cNvPr id="39" name="圓角矩形 38"/>
                <p:cNvSpPr/>
                <p:nvPr/>
              </p:nvSpPr>
              <p:spPr>
                <a:xfrm>
                  <a:off x="10127709" y="1658622"/>
                  <a:ext cx="1544962" cy="3995642"/>
                </a:xfrm>
                <a:prstGeom prst="roundRect">
                  <a:avLst/>
                </a:prstGeom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</a:gradFill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1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grpSp>
              <p:nvGrpSpPr>
                <p:cNvPr id="50" name="群組 49"/>
                <p:cNvGrpSpPr/>
                <p:nvPr/>
              </p:nvGrpSpPr>
              <p:grpSpPr>
                <a:xfrm>
                  <a:off x="1913917" y="2300014"/>
                  <a:ext cx="327122" cy="2782413"/>
                  <a:chOff x="1872668" y="2289605"/>
                  <a:chExt cx="327122" cy="2782413"/>
                </a:xfrm>
              </p:grpSpPr>
              <p:grpSp>
                <p:nvGrpSpPr>
                  <p:cNvPr id="40" name="群組 39"/>
                  <p:cNvGrpSpPr/>
                  <p:nvPr/>
                </p:nvGrpSpPr>
                <p:grpSpPr>
                  <a:xfrm>
                    <a:off x="1911790" y="2289605"/>
                    <a:ext cx="288000" cy="994189"/>
                    <a:chOff x="2355354" y="-851335"/>
                    <a:chExt cx="426164" cy="1409919"/>
                  </a:xfrm>
                </p:grpSpPr>
                <p:sp>
                  <p:nvSpPr>
                    <p:cNvPr id="41" name="向右箭號 40"/>
                    <p:cNvSpPr/>
                    <p:nvPr/>
                  </p:nvSpPr>
                  <p:spPr>
                    <a:xfrm>
                      <a:off x="2355354" y="-851335"/>
                      <a:ext cx="426164" cy="510537"/>
                    </a:xfrm>
                    <a:prstGeom prst="rightArrow">
                      <a:avLst>
                        <a:gd name="adj1" fmla="val 60000"/>
                        <a:gd name="adj2" fmla="val 50000"/>
                      </a:avLst>
                    </a:prstGeom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42" name="向右箭號 4"/>
                    <p:cNvSpPr/>
                    <p:nvPr/>
                  </p:nvSpPr>
                  <p:spPr>
                    <a:xfrm>
                      <a:off x="2404979" y="233503"/>
                      <a:ext cx="326918" cy="325081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0" tIns="0" rIns="0" bIns="0" numCol="1" spcCol="1270" anchor="ctr" anchorCtr="0">
                      <a:noAutofit/>
                    </a:bodyPr>
                    <a:lstStyle/>
                    <a:p>
                      <a:pPr algn="ctr" defTabSz="766763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zh-TW" altLang="en-US" sz="1725"/>
                    </a:p>
                  </p:txBody>
                </p:sp>
              </p:grpSp>
              <p:grpSp>
                <p:nvGrpSpPr>
                  <p:cNvPr id="44" name="群組 43"/>
                  <p:cNvGrpSpPr/>
                  <p:nvPr/>
                </p:nvGrpSpPr>
                <p:grpSpPr>
                  <a:xfrm>
                    <a:off x="1872668" y="3369434"/>
                    <a:ext cx="307697" cy="741790"/>
                    <a:chOff x="2276587" y="-493390"/>
                    <a:chExt cx="455310" cy="1051974"/>
                  </a:xfrm>
                </p:grpSpPr>
                <p:sp>
                  <p:nvSpPr>
                    <p:cNvPr id="45" name="向右箭號 44"/>
                    <p:cNvSpPr/>
                    <p:nvPr/>
                  </p:nvSpPr>
                  <p:spPr>
                    <a:xfrm>
                      <a:off x="2276587" y="-493390"/>
                      <a:ext cx="426163" cy="510536"/>
                    </a:xfrm>
                    <a:prstGeom prst="rightArrow">
                      <a:avLst>
                        <a:gd name="adj1" fmla="val 60000"/>
                        <a:gd name="adj2" fmla="val 50000"/>
                      </a:avLst>
                    </a:prstGeom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46" name="向右箭號 4"/>
                    <p:cNvSpPr/>
                    <p:nvPr/>
                  </p:nvSpPr>
                  <p:spPr>
                    <a:xfrm>
                      <a:off x="2404979" y="233503"/>
                      <a:ext cx="326918" cy="325081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0" tIns="0" rIns="0" bIns="0" numCol="1" spcCol="1270" anchor="ctr" anchorCtr="0">
                      <a:noAutofit/>
                    </a:bodyPr>
                    <a:lstStyle/>
                    <a:p>
                      <a:pPr algn="ctr" defTabSz="766763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zh-TW" altLang="en-US" sz="1725"/>
                    </a:p>
                  </p:txBody>
                </p:sp>
              </p:grpSp>
              <p:grpSp>
                <p:nvGrpSpPr>
                  <p:cNvPr id="47" name="群組 46"/>
                  <p:cNvGrpSpPr/>
                  <p:nvPr/>
                </p:nvGrpSpPr>
                <p:grpSpPr>
                  <a:xfrm>
                    <a:off x="1907058" y="4712018"/>
                    <a:ext cx="288000" cy="360000"/>
                    <a:chOff x="2383085" y="233503"/>
                    <a:chExt cx="426164" cy="510537"/>
                  </a:xfrm>
                </p:grpSpPr>
                <p:sp>
                  <p:nvSpPr>
                    <p:cNvPr id="48" name="向右箭號 47"/>
                    <p:cNvSpPr/>
                    <p:nvPr/>
                  </p:nvSpPr>
                  <p:spPr>
                    <a:xfrm>
                      <a:off x="2383085" y="233503"/>
                      <a:ext cx="426164" cy="510537"/>
                    </a:xfrm>
                    <a:prstGeom prst="rightArrow">
                      <a:avLst>
                        <a:gd name="adj1" fmla="val 60000"/>
                        <a:gd name="adj2" fmla="val 50000"/>
                      </a:avLst>
                    </a:prstGeom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49" name="向右箭號 4"/>
                    <p:cNvSpPr/>
                    <p:nvPr/>
                  </p:nvSpPr>
                  <p:spPr>
                    <a:xfrm>
                      <a:off x="2404979" y="233503"/>
                      <a:ext cx="326918" cy="325081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0" tIns="0" rIns="0" bIns="0" numCol="1" spcCol="1270" anchor="ctr" anchorCtr="0">
                      <a:noAutofit/>
                    </a:bodyPr>
                    <a:lstStyle/>
                    <a:p>
                      <a:pPr algn="ctr" defTabSz="766763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zh-TW" altLang="en-US" sz="1725"/>
                    </a:p>
                  </p:txBody>
                </p:sp>
              </p:grpSp>
            </p:grpSp>
            <p:sp>
              <p:nvSpPr>
                <p:cNvPr id="28" name="圓角矩形 27"/>
                <p:cNvSpPr/>
                <p:nvPr/>
              </p:nvSpPr>
              <p:spPr>
                <a:xfrm>
                  <a:off x="9166974" y="1658622"/>
                  <a:ext cx="680071" cy="4080402"/>
                </a:xfrm>
                <a:prstGeom prst="roundRect">
                  <a:avLst/>
                </a:prstGeom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0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</a:gradFill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2600"/>
                    </a:lnSpc>
                  </a:pPr>
                  <a:r>
                    <a:rPr lang="zh-TW" altLang="en-US" sz="24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結果</a:t>
                  </a:r>
                  <a:endParaRPr lang="en-US" altLang="zh-TW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>
                    <a:lnSpc>
                      <a:spcPts val="2600"/>
                    </a:lnSpc>
                  </a:pPr>
                  <a:r>
                    <a:rPr lang="zh-TW" altLang="en-US" sz="24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資料</a:t>
                  </a:r>
                  <a:endParaRPr lang="en-US" altLang="zh-TW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>
                    <a:lnSpc>
                      <a:spcPts val="2600"/>
                    </a:lnSpc>
                  </a:pPr>
                  <a:r>
                    <a:rPr lang="zh-TW" altLang="zh-TW" sz="24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•</a:t>
                  </a:r>
                  <a:endParaRPr lang="en-US" altLang="zh-TW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  <a:p>
                  <a:pPr algn="ctr">
                    <a:lnSpc>
                      <a:spcPts val="2600"/>
                    </a:lnSpc>
                  </a:pPr>
                  <a:r>
                    <a:rPr lang="zh-TW" altLang="en-US" sz="24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專業需求</a:t>
                  </a:r>
                </a:p>
              </p:txBody>
            </p:sp>
          </p:grpSp>
          <p:sp>
            <p:nvSpPr>
              <p:cNvPr id="59" name="圓角矩形 58"/>
              <p:cNvSpPr/>
              <p:nvPr/>
            </p:nvSpPr>
            <p:spPr>
              <a:xfrm>
                <a:off x="3047876" y="2610844"/>
                <a:ext cx="5450220" cy="52179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觀察前會談、教學觀察、回饋會談</a:t>
                </a:r>
              </a:p>
            </p:txBody>
          </p:sp>
        </p:grpSp>
        <p:sp>
          <p:nvSpPr>
            <p:cNvPr id="64" name="圓角矩形 63"/>
            <p:cNvSpPr/>
            <p:nvPr/>
          </p:nvSpPr>
          <p:spPr>
            <a:xfrm>
              <a:off x="3042163" y="5710880"/>
              <a:ext cx="5317992" cy="51302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對話省思、分工合作</a:t>
              </a:r>
              <a:endParaRPr lang="en-US" altLang="zh-TW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2" name="圓角矩形 71"/>
            <p:cNvSpPr/>
            <p:nvPr/>
          </p:nvSpPr>
          <p:spPr>
            <a:xfrm>
              <a:off x="2963250" y="4408882"/>
              <a:ext cx="5452886" cy="48732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具體資料的教學回饋、省思</a:t>
              </a:r>
              <a:endParaRPr lang="en-US" altLang="zh-TW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68" name="圓角矩形 67"/>
          <p:cNvSpPr/>
          <p:nvPr/>
        </p:nvSpPr>
        <p:spPr>
          <a:xfrm>
            <a:off x="640230" y="6071721"/>
            <a:ext cx="8073042" cy="711889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98000">
                <a:schemeClr val="accent5">
                  <a:lumMod val="40000"/>
                  <a:lumOff val="60000"/>
                </a:schemeClr>
              </a:gs>
              <a:gs pos="37000">
                <a:srgbClr val="69A8B9"/>
              </a:gs>
              <a:gs pos="78000">
                <a:schemeClr val="accent5">
                  <a:lumMod val="7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31750">
            <a:solidFill>
              <a:schemeClr val="l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5" name="圓角矩形 4"/>
          <p:cNvSpPr/>
          <p:nvPr/>
        </p:nvSpPr>
        <p:spPr>
          <a:xfrm>
            <a:off x="704356" y="6115445"/>
            <a:ext cx="1922414" cy="594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證據本位：</a:t>
            </a:r>
            <a:endParaRPr lang="zh-TW" altLang="en-US" sz="2800" b="1" u="sng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3" name="圓角矩形 72"/>
          <p:cNvSpPr/>
          <p:nvPr/>
        </p:nvSpPr>
        <p:spPr>
          <a:xfrm>
            <a:off x="7783036" y="2954434"/>
            <a:ext cx="1354791" cy="2451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及時回饋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教與學</a:t>
            </a:r>
            <a:endParaRPr lang="en-US" altLang="zh-TW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Aft>
                <a:spcPts val="900"/>
              </a:spcAft>
            </a:pP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規劃</a:t>
            </a:r>
            <a:r>
              <a:rPr lang="zh-TW" alt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實施</a:t>
            </a:r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專業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成長</a:t>
            </a:r>
            <a:endParaRPr lang="en-US" altLang="zh-TW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6" name="圓角矩形 75"/>
          <p:cNvSpPr/>
          <p:nvPr/>
        </p:nvSpPr>
        <p:spPr>
          <a:xfrm>
            <a:off x="877332" y="1173755"/>
            <a:ext cx="7058973" cy="2973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專業對話、專業回饋、專業省思、專業成長</a:t>
            </a:r>
          </a:p>
        </p:txBody>
      </p:sp>
      <p:sp>
        <p:nvSpPr>
          <p:cNvPr id="70" name="圓角矩形 69"/>
          <p:cNvSpPr/>
          <p:nvPr/>
        </p:nvSpPr>
        <p:spPr>
          <a:xfrm>
            <a:off x="2531267" y="6138956"/>
            <a:ext cx="5956541" cy="594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所有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過程聚焦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教與學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事實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</a:t>
            </a:r>
            <a:r>
              <a:rPr lang="zh-TW" altLang="en-US" sz="2400" b="1" u="sng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</a:t>
            </a:r>
            <a:r>
              <a:rPr lang="zh-TW" altLang="en-US" sz="2400" b="1" u="sng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信念 </a:t>
            </a:r>
            <a:r>
              <a:rPr lang="en-US" altLang="zh-TW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en-US" altLang="zh-TW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資訊</a:t>
            </a:r>
            <a:r>
              <a:rPr lang="en-US" altLang="zh-TW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知識</a:t>
            </a:r>
            <a:r>
              <a:rPr lang="en-US" altLang="zh-TW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實踐智慧</a:t>
            </a:r>
            <a:r>
              <a:rPr lang="en-US" altLang="zh-TW" b="1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u="sng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右大括弧 3"/>
          <p:cNvSpPr/>
          <p:nvPr/>
        </p:nvSpPr>
        <p:spPr>
          <a:xfrm>
            <a:off x="6934620" y="2815610"/>
            <a:ext cx="236377" cy="2946763"/>
          </a:xfrm>
          <a:prstGeom prst="rightBrace">
            <a:avLst>
              <a:gd name="adj1" fmla="val 54127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6309765" y="2451208"/>
            <a:ext cx="2950183" cy="41402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2894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3212554"/>
            <a:ext cx="9144000" cy="1535906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 dirty="0"/>
          </a:p>
        </p:txBody>
      </p:sp>
      <p:sp>
        <p:nvSpPr>
          <p:cNvPr id="20" name="文字方塊 4"/>
          <p:cNvSpPr txBox="1">
            <a:spLocks noChangeArrowheads="1"/>
          </p:cNvSpPr>
          <p:nvPr/>
        </p:nvSpPr>
        <p:spPr bwMode="auto">
          <a:xfrm>
            <a:off x="359532" y="3571135"/>
            <a:ext cx="84249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(P)" pitchFamily="2" charset="-120"/>
                <a:ea typeface="華康隸書體W3(P)" pitchFamily="2" charset="-120"/>
              </a:rPr>
              <a:t>参、願景與目標</a:t>
            </a:r>
            <a:endParaRPr lang="en-US" altLang="zh-TW" sz="4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W3(P)" pitchFamily="2" charset="-120"/>
              <a:ea typeface="華康隸書體W3(P)" pitchFamily="2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0" y="3294358"/>
            <a:ext cx="9144000" cy="9905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0" y="4641310"/>
            <a:ext cx="9144000" cy="2650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1" name="群組 2"/>
          <p:cNvGrpSpPr>
            <a:grpSpLocks/>
          </p:cNvGrpSpPr>
          <p:nvPr/>
        </p:nvGrpSpPr>
        <p:grpSpPr bwMode="auto">
          <a:xfrm>
            <a:off x="1903810" y="2277452"/>
            <a:ext cx="6097190" cy="998935"/>
            <a:chOff x="1011958" y="1786409"/>
            <a:chExt cx="8128867" cy="1331441"/>
          </a:xfrm>
        </p:grpSpPr>
        <p:pic>
          <p:nvPicPr>
            <p:cNvPr id="6152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1841500"/>
              <a:ext cx="543242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6719"/>
            <a:stretch>
              <a:fillRect/>
            </a:stretch>
          </p:blipFill>
          <p:spPr bwMode="auto">
            <a:xfrm>
              <a:off x="1011958" y="1819945"/>
              <a:ext cx="721568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206" r="13399"/>
            <a:stretch>
              <a:fillRect/>
            </a:stretch>
          </p:blipFill>
          <p:spPr bwMode="auto">
            <a:xfrm>
              <a:off x="2401876" y="1786409"/>
              <a:ext cx="727819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500" r="50000"/>
            <a:stretch>
              <a:fillRect/>
            </a:stretch>
          </p:blipFill>
          <p:spPr bwMode="auto">
            <a:xfrm>
              <a:off x="3029347" y="1895574"/>
              <a:ext cx="679053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r="38515"/>
            <a:stretch>
              <a:fillRect/>
            </a:stretch>
          </p:blipFill>
          <p:spPr bwMode="auto">
            <a:xfrm>
              <a:off x="1763688" y="1840384"/>
              <a:ext cx="623889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57406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一、願景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教專引領教學翻轉</a:t>
            </a:r>
            <a:endParaRPr lang="zh-TW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907704" y="2747467"/>
            <a:ext cx="6263426" cy="295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6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</a:t>
            </a:r>
            <a:r>
              <a:rPr lang="zh-TW" alt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專喚起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專業</a:t>
            </a:r>
            <a:r>
              <a:rPr lang="zh-TW" alt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自覺自律自主</a:t>
            </a:r>
            <a:endParaRPr lang="en-US" altLang="zh-TW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教專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省思</a:t>
            </a:r>
            <a:r>
              <a:rPr lang="zh-TW" alt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教學，翻轉教與學</a:t>
            </a:r>
            <a:endParaRPr lang="en-US" altLang="zh-TW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教專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擴大</a:t>
            </a:r>
            <a:r>
              <a:rPr lang="zh-TW" alt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翻轉與創新的可能</a:t>
            </a:r>
            <a:endParaRPr lang="en-US" altLang="zh-TW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教師相互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陪伴</a:t>
            </a:r>
            <a:r>
              <a:rPr lang="zh-TW" alt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，路更穩更遠</a:t>
            </a:r>
            <a:endParaRPr lang="zh-TW" alt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0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523" y="620688"/>
            <a:ext cx="8229600" cy="151216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二、目標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33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xmlns="" val="3871757330"/>
              </p:ext>
            </p:extLst>
          </p:nvPr>
        </p:nvGraphicFramePr>
        <p:xfrm>
          <a:off x="469523" y="2636912"/>
          <a:ext cx="8093126" cy="263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469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3212554"/>
            <a:ext cx="9144000" cy="1535906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0" name="文字方塊 4"/>
          <p:cNvSpPr txBox="1">
            <a:spLocks noChangeArrowheads="1"/>
          </p:cNvSpPr>
          <p:nvPr/>
        </p:nvSpPr>
        <p:spPr bwMode="auto">
          <a:xfrm>
            <a:off x="2184303" y="3619938"/>
            <a:ext cx="5016597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5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(P)" pitchFamily="2" charset="-120"/>
                <a:ea typeface="華康隸書體W3(P)" pitchFamily="2" charset="-120"/>
              </a:rPr>
              <a:t>肆、規劃與措施</a:t>
            </a:r>
            <a:endParaRPr lang="en-US" altLang="zh-TW" sz="405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W3(P)" pitchFamily="2" charset="-120"/>
              <a:ea typeface="華康隸書體W3(P)" pitchFamily="2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0" y="3294358"/>
            <a:ext cx="9144000" cy="9905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0" y="4641310"/>
            <a:ext cx="9144000" cy="2650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1" name="群組 2"/>
          <p:cNvGrpSpPr>
            <a:grpSpLocks/>
          </p:cNvGrpSpPr>
          <p:nvPr/>
        </p:nvGrpSpPr>
        <p:grpSpPr bwMode="auto">
          <a:xfrm>
            <a:off x="1903810" y="2277452"/>
            <a:ext cx="6097190" cy="998935"/>
            <a:chOff x="1011958" y="1786409"/>
            <a:chExt cx="8128867" cy="1331441"/>
          </a:xfrm>
        </p:grpSpPr>
        <p:pic>
          <p:nvPicPr>
            <p:cNvPr id="6152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1841500"/>
              <a:ext cx="543242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6719"/>
            <a:stretch>
              <a:fillRect/>
            </a:stretch>
          </p:blipFill>
          <p:spPr bwMode="auto">
            <a:xfrm>
              <a:off x="1011958" y="1819945"/>
              <a:ext cx="721568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206" r="13399"/>
            <a:stretch>
              <a:fillRect/>
            </a:stretch>
          </p:blipFill>
          <p:spPr bwMode="auto">
            <a:xfrm>
              <a:off x="2401876" y="1786409"/>
              <a:ext cx="727819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500" r="50000"/>
            <a:stretch>
              <a:fillRect/>
            </a:stretch>
          </p:blipFill>
          <p:spPr bwMode="auto">
            <a:xfrm>
              <a:off x="3029347" y="1895574"/>
              <a:ext cx="679053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r="38515"/>
            <a:stretch>
              <a:fillRect/>
            </a:stretch>
          </p:blipFill>
          <p:spPr bwMode="auto">
            <a:xfrm>
              <a:off x="1763688" y="1840384"/>
              <a:ext cx="623889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21047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emplate74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808163"/>
            <a:ext cx="69737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701800" y="1808163"/>
            <a:ext cx="360363" cy="2663825"/>
            <a:chOff x="1020" y="1389"/>
            <a:chExt cx="182" cy="1950"/>
          </a:xfrm>
        </p:grpSpPr>
        <p:sp>
          <p:nvSpPr>
            <p:cNvPr id="28682" name="AutoShape 4"/>
            <p:cNvSpPr>
              <a:spLocks noChangeArrowheads="1"/>
            </p:cNvSpPr>
            <p:nvPr/>
          </p:nvSpPr>
          <p:spPr bwMode="auto">
            <a:xfrm>
              <a:off x="1020" y="1389"/>
              <a:ext cx="182" cy="1950"/>
            </a:xfrm>
            <a:prstGeom prst="flowChartAlternateProcess">
              <a:avLst/>
            </a:prstGeom>
            <a:gradFill rotWithShape="1">
              <a:gsLst>
                <a:gs pos="0">
                  <a:srgbClr val="00004C"/>
                </a:gs>
                <a:gs pos="100000">
                  <a:srgbClr val="1B7B26"/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8683" name="Rectangle 5"/>
            <p:cNvSpPr>
              <a:spLocks noChangeArrowheads="1"/>
            </p:cNvSpPr>
            <p:nvPr/>
          </p:nvSpPr>
          <p:spPr bwMode="auto">
            <a:xfrm>
              <a:off x="1066" y="1616"/>
              <a:ext cx="45" cy="1587"/>
            </a:xfrm>
            <a:prstGeom prst="rect">
              <a:avLst/>
            </a:prstGeom>
            <a:gradFill rotWithShape="1">
              <a:gsLst>
                <a:gs pos="0">
                  <a:srgbClr val="005400"/>
                </a:gs>
                <a:gs pos="100000">
                  <a:srgbClr val="79D06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 kumimoji="1" sz="36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kumimoji="1" sz="32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kumimoji="1" sz="28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0" y="763588"/>
            <a:ext cx="9144000" cy="431800"/>
          </a:xfrm>
          <a:prstGeom prst="rect">
            <a:avLst/>
          </a:pr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7" name="Oval 3"/>
          <p:cNvSpPr>
            <a:spLocks noChangeArrowheads="1"/>
          </p:cNvSpPr>
          <p:nvPr/>
        </p:nvSpPr>
        <p:spPr bwMode="auto">
          <a:xfrm>
            <a:off x="754063" y="476250"/>
            <a:ext cx="1368425" cy="1368425"/>
          </a:xfrm>
          <a:prstGeom prst="ellipse">
            <a:avLst/>
          </a:prstGeom>
          <a:solidFill>
            <a:schemeClr val="tx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8" name="Oval 4"/>
          <p:cNvSpPr>
            <a:spLocks noChangeArrowheads="1"/>
          </p:cNvSpPr>
          <p:nvPr/>
        </p:nvSpPr>
        <p:spPr bwMode="auto">
          <a:xfrm>
            <a:off x="611188" y="331788"/>
            <a:ext cx="1368425" cy="13684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9" name="Oval 5"/>
          <p:cNvSpPr>
            <a:spLocks noChangeArrowheads="1"/>
          </p:cNvSpPr>
          <p:nvPr/>
        </p:nvSpPr>
        <p:spPr bwMode="auto">
          <a:xfrm>
            <a:off x="725488" y="446088"/>
            <a:ext cx="1139825" cy="11398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5C00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399584" y="2337044"/>
            <a:ext cx="6279901" cy="17303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教師專業標準</a:t>
            </a:r>
            <a:endParaRPr lang="zh-TW" altLang="en-US" sz="40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1042988" y="692150"/>
            <a:ext cx="5129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1" latinLnBrk="1" hangingPunct="1"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一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368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464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公布教師專業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標準指引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36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3516" r="2386"/>
          <a:stretch/>
        </p:blipFill>
        <p:spPr>
          <a:xfrm>
            <a:off x="487397" y="1772816"/>
            <a:ext cx="8219256" cy="39517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0" t="11265" r="13124" b="20581"/>
          <a:stretch/>
        </p:blipFill>
        <p:spPr>
          <a:xfrm>
            <a:off x="827584" y="2299144"/>
            <a:ext cx="1008112" cy="8160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2582" y="2363728"/>
            <a:ext cx="741529" cy="686922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16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圓角矩形 21"/>
          <p:cNvSpPr/>
          <p:nvPr/>
        </p:nvSpPr>
        <p:spPr>
          <a:xfrm>
            <a:off x="1619250" y="5373688"/>
            <a:ext cx="7524750" cy="136842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zh-TW" altLang="en-US" b="1" dirty="0">
              <a:solidFill>
                <a:srgbClr val="990000"/>
              </a:solidFill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1618938" y="3284538"/>
            <a:ext cx="7525062" cy="13684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zh-TW" altLang="en-US" b="1" dirty="0">
              <a:solidFill>
                <a:srgbClr val="990000"/>
              </a:solidFill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1619250" y="1040264"/>
            <a:ext cx="7488237" cy="1439862"/>
          </a:xfrm>
          <a:prstGeom prst="roundRect">
            <a:avLst/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zh-TW" altLang="en-US" b="1" dirty="0">
              <a:solidFill>
                <a:srgbClr val="99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2825" y="81757"/>
            <a:ext cx="8229600" cy="850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十大教師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標準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4278" name="群組 8"/>
          <p:cNvGrpSpPr>
            <a:grpSpLocks/>
          </p:cNvGrpSpPr>
          <p:nvPr/>
        </p:nvGrpSpPr>
        <p:grpSpPr bwMode="auto">
          <a:xfrm>
            <a:off x="4251371" y="1125538"/>
            <a:ext cx="4991054" cy="1368425"/>
            <a:chOff x="3960438" y="0"/>
            <a:chExt cx="1925356" cy="1283570"/>
          </a:xfrm>
        </p:grpSpPr>
        <p:sp>
          <p:nvSpPr>
            <p:cNvPr id="10" name="矩形 9"/>
            <p:cNvSpPr/>
            <p:nvPr/>
          </p:nvSpPr>
          <p:spPr>
            <a:xfrm>
              <a:off x="3960438" y="0"/>
              <a:ext cx="1925356" cy="12835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矩形 10"/>
            <p:cNvSpPr/>
            <p:nvPr/>
          </p:nvSpPr>
          <p:spPr>
            <a:xfrm>
              <a:off x="3960438" y="0"/>
              <a:ext cx="1925356" cy="1283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0" lvl="1" defTabSz="1600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具備領域</a:t>
              </a:r>
              <a:r>
                <a:rPr lang="en-US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學科知識及相關教學知</a:t>
              </a:r>
              <a:r>
                <a:rPr lang="zh-TW" altLang="zh-TW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</a:t>
              </a:r>
              <a:endPara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1" defTabSz="1600200">
                <a:lnSpc>
                  <a:spcPts val="2800"/>
                </a:lnSpc>
                <a:defRPr/>
              </a:pPr>
              <a:r>
                <a:rPr lang="en-US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具備課程與教學設計能力</a:t>
              </a:r>
            </a:p>
            <a:p>
              <a:pPr marL="0" lvl="1" defTabSz="1600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善用教學策略進行有效教學</a:t>
              </a:r>
            </a:p>
          </p:txBody>
        </p:sp>
      </p:grpSp>
      <p:grpSp>
        <p:nvGrpSpPr>
          <p:cNvPr id="54279" name="群組 12"/>
          <p:cNvGrpSpPr>
            <a:grpSpLocks/>
          </p:cNvGrpSpPr>
          <p:nvPr/>
        </p:nvGrpSpPr>
        <p:grpSpPr bwMode="auto">
          <a:xfrm>
            <a:off x="4318062" y="3298375"/>
            <a:ext cx="5006466" cy="1354588"/>
            <a:chOff x="3905077" y="0"/>
            <a:chExt cx="1980717" cy="1283570"/>
          </a:xfrm>
        </p:grpSpPr>
        <p:sp>
          <p:nvSpPr>
            <p:cNvPr id="14" name="矩形 13"/>
            <p:cNvSpPr/>
            <p:nvPr/>
          </p:nvSpPr>
          <p:spPr>
            <a:xfrm>
              <a:off x="3960587" y="0"/>
              <a:ext cx="1925207" cy="12835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矩形 14"/>
            <p:cNvSpPr/>
            <p:nvPr/>
          </p:nvSpPr>
          <p:spPr>
            <a:xfrm>
              <a:off x="3905077" y="0"/>
              <a:ext cx="1925207" cy="1283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/>
            <a:lstStyle>
              <a:lvl1pPr marL="342900" indent="-342900" defTabSz="8001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171450" indent="-171450" defTabSz="8001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defTabSz="8001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defTabSz="8001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defTabSz="80010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marL="0" lvl="1" indent="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TW" sz="22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5.</a:t>
              </a:r>
              <a:r>
                <a:rPr lang="zh-TW" altLang="en-US" sz="22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運用適切方法進行學習評量</a:t>
              </a:r>
              <a:r>
                <a:rPr lang="zh-TW" altLang="zh-TW" sz="22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en-US" altLang="zh-TW" sz="22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0" lvl="1" indent="0">
                <a:lnSpc>
                  <a:spcPts val="2800"/>
                </a:lnSpc>
                <a:spcAft>
                  <a:spcPct val="15000"/>
                </a:spcAft>
                <a:defRPr/>
              </a:pPr>
              <a:r>
                <a:rPr lang="en-US" altLang="zh-TW" sz="22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6.</a:t>
              </a:r>
              <a:r>
                <a:rPr lang="zh-TW" altLang="en-US" sz="21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發揮班級經營效能營造支持性學習環境</a:t>
              </a:r>
              <a:endParaRPr lang="en-US" altLang="zh-TW" sz="21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0" lvl="1" indent="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TW" sz="22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7.</a:t>
              </a:r>
              <a:r>
                <a:rPr lang="zh-TW" altLang="en-US" sz="2200" b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掌握學生差異進行相關輔導</a:t>
              </a:r>
            </a:p>
          </p:txBody>
        </p:sp>
      </p:grpSp>
      <p:grpSp>
        <p:nvGrpSpPr>
          <p:cNvPr id="54280" name="群組 15"/>
          <p:cNvGrpSpPr>
            <a:grpSpLocks/>
          </p:cNvGrpSpPr>
          <p:nvPr/>
        </p:nvGrpSpPr>
        <p:grpSpPr bwMode="auto">
          <a:xfrm>
            <a:off x="4307012" y="5714206"/>
            <a:ext cx="4814887" cy="719138"/>
            <a:chOff x="3905077" y="0"/>
            <a:chExt cx="1980717" cy="1283570"/>
          </a:xfrm>
        </p:grpSpPr>
        <p:sp>
          <p:nvSpPr>
            <p:cNvPr id="17" name="矩形 16"/>
            <p:cNvSpPr/>
            <p:nvPr/>
          </p:nvSpPr>
          <p:spPr>
            <a:xfrm>
              <a:off x="3960587" y="0"/>
              <a:ext cx="1925207" cy="12835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矩形 17"/>
            <p:cNvSpPr/>
            <p:nvPr/>
          </p:nvSpPr>
          <p:spPr>
            <a:xfrm>
              <a:off x="3905077" y="0"/>
              <a:ext cx="1925207" cy="1283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0" lvl="1" defTabSz="1600200">
                <a:lnSpc>
                  <a:spcPts val="2800"/>
                </a:lnSpc>
                <a:spcAft>
                  <a:spcPct val="15000"/>
                </a:spcAft>
                <a:defRPr/>
              </a:pPr>
              <a:r>
                <a:rPr lang="en-US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8.</a:t>
              </a: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善盡教育專業責任</a:t>
              </a:r>
              <a:endPara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1" defTabSz="1600200">
                <a:lnSpc>
                  <a:spcPts val="2800"/>
                </a:lnSpc>
                <a:spcAft>
                  <a:spcPct val="15000"/>
                </a:spcAft>
                <a:defRPr/>
              </a:pPr>
              <a:r>
                <a:rPr lang="en-US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9.</a:t>
              </a: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致力教師專業成長</a:t>
              </a:r>
              <a:endPara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1" defTabSz="1600200">
                <a:lnSpc>
                  <a:spcPts val="2800"/>
                </a:lnSpc>
                <a:spcAft>
                  <a:spcPct val="15000"/>
                </a:spcAft>
                <a:defRPr/>
              </a:pPr>
              <a:r>
                <a:rPr lang="en-US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10.</a:t>
              </a: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展現協作與領導能力</a:t>
              </a:r>
              <a:endParaRPr lang="zh-TW" altLang="en-US" sz="2200" b="1" dirty="0"/>
            </a:p>
          </p:txBody>
        </p:sp>
      </p:grpSp>
      <p:sp>
        <p:nvSpPr>
          <p:cNvPr id="23" name="向右箭號 22"/>
          <p:cNvSpPr/>
          <p:nvPr/>
        </p:nvSpPr>
        <p:spPr>
          <a:xfrm>
            <a:off x="2809081" y="1651795"/>
            <a:ext cx="503238" cy="3603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4282" name="文字方塊 18"/>
          <p:cNvSpPr txBox="1">
            <a:spLocks noChangeArrowheads="1"/>
          </p:cNvSpPr>
          <p:nvPr/>
        </p:nvSpPr>
        <p:spPr bwMode="auto">
          <a:xfrm>
            <a:off x="3312319" y="939426"/>
            <a:ext cx="574005" cy="5909310"/>
          </a:xfrm>
          <a:prstGeom prst="rect">
            <a:avLst/>
          </a:prstGeom>
          <a:solidFill>
            <a:srgbClr val="B3EB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具備教育專業知識並掌握重要教育議題</a:t>
            </a:r>
          </a:p>
        </p:txBody>
      </p:sp>
      <p:sp>
        <p:nvSpPr>
          <p:cNvPr id="24" name="向右箭號 23"/>
          <p:cNvSpPr/>
          <p:nvPr/>
        </p:nvSpPr>
        <p:spPr>
          <a:xfrm>
            <a:off x="3892596" y="1653382"/>
            <a:ext cx="358775" cy="3587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>
            <a:off x="2809081" y="3760787"/>
            <a:ext cx="504825" cy="36036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>
            <a:off x="3886324" y="3759642"/>
            <a:ext cx="420688" cy="36036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向右箭號 26"/>
          <p:cNvSpPr/>
          <p:nvPr/>
        </p:nvSpPr>
        <p:spPr>
          <a:xfrm>
            <a:off x="2809082" y="5876925"/>
            <a:ext cx="503237" cy="3603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向右箭號 27"/>
          <p:cNvSpPr/>
          <p:nvPr/>
        </p:nvSpPr>
        <p:spPr>
          <a:xfrm>
            <a:off x="3905312" y="5876925"/>
            <a:ext cx="431800" cy="36036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4288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854825" y="63674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080236-5D14-49F9-9CF7-59D50B0DF715}" type="slidenum">
              <a:rPr lang="en-US" altLang="zh-TW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zh-TW" sz="1400"/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-1543038" y="1126624"/>
          <a:ext cx="9152288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856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emplate74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808163"/>
            <a:ext cx="6757739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701800" y="1808163"/>
            <a:ext cx="360363" cy="2663825"/>
            <a:chOff x="1020" y="1389"/>
            <a:chExt cx="182" cy="1950"/>
          </a:xfrm>
        </p:grpSpPr>
        <p:sp>
          <p:nvSpPr>
            <p:cNvPr id="28682" name="AutoShape 4"/>
            <p:cNvSpPr>
              <a:spLocks noChangeArrowheads="1"/>
            </p:cNvSpPr>
            <p:nvPr/>
          </p:nvSpPr>
          <p:spPr bwMode="auto">
            <a:xfrm>
              <a:off x="1020" y="1389"/>
              <a:ext cx="182" cy="1950"/>
            </a:xfrm>
            <a:prstGeom prst="flowChartAlternateProcess">
              <a:avLst/>
            </a:prstGeom>
            <a:gradFill rotWithShape="1">
              <a:gsLst>
                <a:gs pos="0">
                  <a:srgbClr val="00004C"/>
                </a:gs>
                <a:gs pos="100000">
                  <a:srgbClr val="1B7B26"/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8683" name="Rectangle 5"/>
            <p:cNvSpPr>
              <a:spLocks noChangeArrowheads="1"/>
            </p:cNvSpPr>
            <p:nvPr/>
          </p:nvSpPr>
          <p:spPr bwMode="auto">
            <a:xfrm>
              <a:off x="1066" y="1616"/>
              <a:ext cx="45" cy="1587"/>
            </a:xfrm>
            <a:prstGeom prst="rect">
              <a:avLst/>
            </a:prstGeom>
            <a:gradFill rotWithShape="1">
              <a:gsLst>
                <a:gs pos="0">
                  <a:srgbClr val="005400"/>
                </a:gs>
                <a:gs pos="100000">
                  <a:srgbClr val="79D06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 kumimoji="1" sz="36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kumimoji="1" sz="32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kumimoji="1" sz="28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0" y="763588"/>
            <a:ext cx="9144000" cy="431800"/>
          </a:xfrm>
          <a:prstGeom prst="rect">
            <a:avLst/>
          </a:pr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7" name="Oval 3"/>
          <p:cNvSpPr>
            <a:spLocks noChangeArrowheads="1"/>
          </p:cNvSpPr>
          <p:nvPr/>
        </p:nvSpPr>
        <p:spPr bwMode="auto">
          <a:xfrm>
            <a:off x="754063" y="476250"/>
            <a:ext cx="1368425" cy="1368425"/>
          </a:xfrm>
          <a:prstGeom prst="ellipse">
            <a:avLst/>
          </a:prstGeom>
          <a:solidFill>
            <a:schemeClr val="tx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8" name="Oval 4"/>
          <p:cNvSpPr>
            <a:spLocks noChangeArrowheads="1"/>
          </p:cNvSpPr>
          <p:nvPr/>
        </p:nvSpPr>
        <p:spPr bwMode="auto">
          <a:xfrm>
            <a:off x="611188" y="331788"/>
            <a:ext cx="1368425" cy="13684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9" name="Oval 5"/>
          <p:cNvSpPr>
            <a:spLocks noChangeArrowheads="1"/>
          </p:cNvSpPr>
          <p:nvPr/>
        </p:nvSpPr>
        <p:spPr bwMode="auto">
          <a:xfrm>
            <a:off x="725488" y="446088"/>
            <a:ext cx="1139825" cy="11398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5C00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062163" y="2276474"/>
            <a:ext cx="6110237" cy="17303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教師專業發展評鑑</a:t>
            </a:r>
            <a:endParaRPr lang="en-US" altLang="zh-TW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規準與指標</a:t>
            </a:r>
            <a:r>
              <a:rPr lang="en-US" altLang="zh-TW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(105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年版</a:t>
            </a:r>
            <a:r>
              <a:rPr lang="en-US" altLang="zh-TW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1042988" y="692150"/>
            <a:ext cx="5129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1" latinLnBrk="1" hangingPunct="1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二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126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96536" cy="1143000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高級中等以下學校教師專業發展評鑑規準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39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348" y="1391544"/>
            <a:ext cx="8218800" cy="53103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0" t="11265" r="13124" b="20581"/>
          <a:stretch/>
        </p:blipFill>
        <p:spPr>
          <a:xfrm>
            <a:off x="827584" y="2132856"/>
            <a:ext cx="1008112" cy="8160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2582" y="2204864"/>
            <a:ext cx="741529" cy="686922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727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2378930"/>
          </a:xfrm>
        </p:spPr>
        <p:txBody>
          <a:bodyPr>
            <a:normAutofit/>
          </a:bodyPr>
          <a:lstStyle/>
          <a:p>
            <a:pPr marL="0" indent="0">
              <a:lnSpc>
                <a:spcPts val="4200"/>
              </a:lnSpc>
              <a:spcBef>
                <a:spcPts val="0"/>
              </a:spcBef>
              <a:buNone/>
              <a:defRPr/>
            </a:pPr>
            <a:r>
              <a:rPr lang="zh-TW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民</a:t>
            </a:r>
            <a:r>
              <a: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</a:t>
            </a:r>
            <a:r>
              <a:rPr lang="en-US" altLang="zh-TW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r>
              <a:rPr lang="zh-TW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年，研擬</a:t>
            </a:r>
            <a:r>
              <a:rPr lang="en-US" altLang="zh-TW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2800" dirty="0" smtClean="0">
                <a:solidFill>
                  <a:srgbClr val="336600"/>
                </a:solidFill>
              </a:rPr>
              <a:t>「</a:t>
            </a:r>
            <a:r>
              <a:rPr lang="zh-TW" altLang="en-US" sz="2800" u="sng" dirty="0">
                <a:solidFill>
                  <a:srgbClr val="000099"/>
                </a:solidFill>
              </a:rPr>
              <a:t>教育部</a:t>
            </a:r>
            <a:r>
              <a:rPr lang="zh-TW" altLang="en-US" sz="2800" dirty="0" smtClean="0">
                <a:solidFill>
                  <a:srgbClr val="336600"/>
                </a:solidFill>
              </a:rPr>
              <a:t>補助試辦教師</a:t>
            </a:r>
            <a:r>
              <a:rPr lang="zh-TW" altLang="en-US" sz="2800" dirty="0">
                <a:solidFill>
                  <a:srgbClr val="336600"/>
                </a:solidFill>
              </a:rPr>
              <a:t>專業評鑑</a:t>
            </a:r>
            <a:r>
              <a:rPr lang="zh-TW" altLang="en-US" sz="2800" dirty="0" smtClean="0">
                <a:solidFill>
                  <a:srgbClr val="336600"/>
                </a:solidFill>
              </a:rPr>
              <a:t>實施計畫</a:t>
            </a:r>
            <a:r>
              <a:rPr lang="en-US" altLang="zh-TW" sz="2800" dirty="0">
                <a:solidFill>
                  <a:srgbClr val="336600"/>
                </a:solidFill>
              </a:rPr>
              <a:t>〈</a:t>
            </a:r>
            <a:r>
              <a:rPr lang="zh-TW" altLang="en-US" sz="2800" dirty="0">
                <a:solidFill>
                  <a:srgbClr val="336600"/>
                </a:solidFill>
              </a:rPr>
              <a:t>草案</a:t>
            </a:r>
            <a:r>
              <a:rPr lang="en-US" altLang="zh-TW" sz="2800" dirty="0">
                <a:solidFill>
                  <a:srgbClr val="336600"/>
                </a:solidFill>
              </a:rPr>
              <a:t>〉</a:t>
            </a: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</a:rPr>
              <a:t>」 </a:t>
            </a:r>
            <a:endParaRPr lang="en-US" altLang="zh-TW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ts val="4200"/>
              </a:lnSpc>
              <a:spcBef>
                <a:spcPts val="2400"/>
              </a:spcBef>
              <a:defRPr/>
            </a:pPr>
            <a:r>
              <a:rPr lang="zh-TW" altLang="en-US" sz="3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民國</a:t>
            </a:r>
            <a:r>
              <a:rPr lang="en-US" altLang="zh-TW" sz="3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r>
              <a:rPr lang="zh-TW" altLang="en-US" sz="3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年正式實施</a:t>
            </a:r>
            <a:r>
              <a:rPr lang="zh-TW" altLang="en-US" sz="3000" dirty="0" smtClean="0">
                <a:solidFill>
                  <a:srgbClr val="336600"/>
                </a:solidFill>
              </a:rPr>
              <a:t>。</a:t>
            </a:r>
            <a:endParaRPr lang="en-US" altLang="zh-TW" sz="3000" dirty="0" smtClean="0">
              <a:solidFill>
                <a:srgbClr val="336600"/>
              </a:solidFill>
            </a:endParaRPr>
          </a:p>
          <a:p>
            <a:pPr marL="0" indent="0">
              <a:buNone/>
              <a:defRPr/>
            </a:pPr>
            <a:endParaRPr lang="en-US" altLang="zh-TW" sz="3000" dirty="0"/>
          </a:p>
          <a:p>
            <a:pPr>
              <a:defRPr/>
            </a:pPr>
            <a:endParaRPr lang="zh-TW" altLang="en-US" sz="3000" dirty="0"/>
          </a:p>
        </p:txBody>
      </p:sp>
      <p:sp>
        <p:nvSpPr>
          <p:cNvPr id="4" name="圓角矩形 3"/>
          <p:cNvSpPr/>
          <p:nvPr/>
        </p:nvSpPr>
        <p:spPr>
          <a:xfrm>
            <a:off x="2879812" y="5085184"/>
            <a:ext cx="306034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教專</a:t>
            </a:r>
            <a:r>
              <a:rPr lang="en-US" altLang="zh-TW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466595" y="3555298"/>
            <a:ext cx="3850771" cy="1817918"/>
            <a:chOff x="2466595" y="2636912"/>
            <a:chExt cx="3850771" cy="1817918"/>
          </a:xfrm>
        </p:grpSpPr>
        <p:sp>
          <p:nvSpPr>
            <p:cNvPr id="2" name="向下箭號 1"/>
            <p:cNvSpPr/>
            <p:nvPr/>
          </p:nvSpPr>
          <p:spPr>
            <a:xfrm>
              <a:off x="3995936" y="2636912"/>
              <a:ext cx="792088" cy="864096"/>
            </a:xfrm>
            <a:prstGeom prst="downArrow">
              <a:avLst/>
            </a:prstGeom>
            <a:gradFill>
              <a:gsLst>
                <a:gs pos="0">
                  <a:srgbClr val="CC3300"/>
                </a:gs>
                <a:gs pos="34000">
                  <a:srgbClr val="D76038"/>
                </a:gs>
                <a:gs pos="14000">
                  <a:srgbClr val="F2CABD"/>
                </a:gs>
                <a:gs pos="70000">
                  <a:srgbClr val="D5582F"/>
                </a:gs>
                <a:gs pos="87000">
                  <a:srgbClr val="EBACAC"/>
                </a:gs>
                <a:gs pos="50000">
                  <a:srgbClr val="FFFFFF"/>
                </a:gs>
                <a:gs pos="100000">
                  <a:srgbClr val="C00000"/>
                </a:gs>
              </a:gsLst>
              <a:lin ang="13500000" scaled="1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內容版面配置區 2"/>
            <p:cNvSpPr txBox="1">
              <a:spLocks/>
            </p:cNvSpPr>
            <p:nvPr/>
          </p:nvSpPr>
          <p:spPr>
            <a:xfrm>
              <a:off x="2466595" y="3687721"/>
              <a:ext cx="3850771" cy="7671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Tx/>
                <a:buBlip>
                  <a:blip r:embed="rId2"/>
                </a:buBlip>
                <a:defRPr sz="3600" b="1" kern="12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sz="3200" b="1" kern="12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3000"/>
                </a:spcBef>
                <a:buNone/>
                <a:defRPr/>
              </a:pPr>
              <a:r>
                <a:rPr lang="zh-TW" altLang="en-US" sz="3200" dirty="0" smtClean="0">
                  <a:solidFill>
                    <a:srgbClr val="000066"/>
                  </a:solidFill>
                </a:rPr>
                <a:t>民國</a:t>
              </a:r>
              <a:r>
                <a:rPr lang="en-US" altLang="zh-TW" sz="3200" dirty="0" smtClean="0">
                  <a:solidFill>
                    <a:srgbClr val="000066"/>
                  </a:solidFill>
                </a:rPr>
                <a:t>95</a:t>
              </a:r>
              <a:r>
                <a:rPr lang="zh-TW" altLang="en-US" sz="3200" dirty="0" smtClean="0">
                  <a:solidFill>
                    <a:srgbClr val="000066"/>
                  </a:solidFill>
                </a:rPr>
                <a:t>年</a:t>
              </a:r>
              <a:r>
                <a:rPr lang="en-US" altLang="zh-TW" sz="3200" dirty="0" smtClean="0">
                  <a:solidFill>
                    <a:srgbClr val="000066"/>
                  </a:solidFill>
                  <a:sym typeface="Wingdings" panose="05000000000000000000" pitchFamily="2" charset="2"/>
                </a:rPr>
                <a:t>105</a:t>
              </a:r>
              <a:r>
                <a:rPr lang="zh-TW" altLang="en-US" sz="3200" dirty="0" smtClean="0">
                  <a:solidFill>
                    <a:srgbClr val="000066"/>
                  </a:solidFill>
                  <a:sym typeface="Wingdings" panose="05000000000000000000" pitchFamily="2" charset="2"/>
                </a:rPr>
                <a:t>年</a:t>
              </a:r>
              <a:endParaRPr lang="zh-TW" altLang="en-US" sz="3200" dirty="0">
                <a:solidFill>
                  <a:srgbClr val="000066"/>
                </a:solidFill>
              </a:endParaRPr>
            </a:p>
          </p:txBody>
        </p:sp>
      </p:grpSp>
      <p:sp>
        <p:nvSpPr>
          <p:cNvPr id="8" name="圓角矩形 7"/>
          <p:cNvSpPr/>
          <p:nvPr/>
        </p:nvSpPr>
        <p:spPr>
          <a:xfrm>
            <a:off x="35496" y="260648"/>
            <a:ext cx="306034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一、前言</a:t>
            </a:r>
            <a:endParaRPr lang="zh-TW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40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xmlns="" val="3846577039"/>
              </p:ext>
            </p:extLst>
          </p:nvPr>
        </p:nvGraphicFramePr>
        <p:xfrm>
          <a:off x="539552" y="332655"/>
          <a:ext cx="8147248" cy="5231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902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emplate74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808163"/>
            <a:ext cx="6685731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701800" y="1808163"/>
            <a:ext cx="360363" cy="2663825"/>
            <a:chOff x="1020" y="1389"/>
            <a:chExt cx="182" cy="1950"/>
          </a:xfrm>
        </p:grpSpPr>
        <p:sp>
          <p:nvSpPr>
            <p:cNvPr id="28682" name="AutoShape 4"/>
            <p:cNvSpPr>
              <a:spLocks noChangeArrowheads="1"/>
            </p:cNvSpPr>
            <p:nvPr/>
          </p:nvSpPr>
          <p:spPr bwMode="auto">
            <a:xfrm>
              <a:off x="1020" y="1389"/>
              <a:ext cx="182" cy="1950"/>
            </a:xfrm>
            <a:prstGeom prst="flowChartAlternateProcess">
              <a:avLst/>
            </a:prstGeom>
            <a:gradFill rotWithShape="1">
              <a:gsLst>
                <a:gs pos="0">
                  <a:srgbClr val="00004C"/>
                </a:gs>
                <a:gs pos="100000">
                  <a:srgbClr val="1B7B26"/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8683" name="Rectangle 5"/>
            <p:cNvSpPr>
              <a:spLocks noChangeArrowheads="1"/>
            </p:cNvSpPr>
            <p:nvPr/>
          </p:nvSpPr>
          <p:spPr bwMode="auto">
            <a:xfrm>
              <a:off x="1066" y="1616"/>
              <a:ext cx="45" cy="1587"/>
            </a:xfrm>
            <a:prstGeom prst="rect">
              <a:avLst/>
            </a:prstGeom>
            <a:gradFill rotWithShape="1">
              <a:gsLst>
                <a:gs pos="0">
                  <a:srgbClr val="005400"/>
                </a:gs>
                <a:gs pos="100000">
                  <a:srgbClr val="79D06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 kumimoji="1" sz="36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kumimoji="1" sz="32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kumimoji="1" sz="28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0" y="763588"/>
            <a:ext cx="9144000" cy="431800"/>
          </a:xfrm>
          <a:prstGeom prst="rect">
            <a:avLst/>
          </a:pr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7" name="Oval 3"/>
          <p:cNvSpPr>
            <a:spLocks noChangeArrowheads="1"/>
          </p:cNvSpPr>
          <p:nvPr/>
        </p:nvSpPr>
        <p:spPr bwMode="auto">
          <a:xfrm>
            <a:off x="754063" y="476250"/>
            <a:ext cx="1368425" cy="1368425"/>
          </a:xfrm>
          <a:prstGeom prst="ellipse">
            <a:avLst/>
          </a:prstGeom>
          <a:solidFill>
            <a:schemeClr val="tx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8" name="Oval 4"/>
          <p:cNvSpPr>
            <a:spLocks noChangeArrowheads="1"/>
          </p:cNvSpPr>
          <p:nvPr/>
        </p:nvSpPr>
        <p:spPr bwMode="auto">
          <a:xfrm>
            <a:off x="611188" y="331788"/>
            <a:ext cx="1368425" cy="13684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9" name="Oval 5"/>
          <p:cNvSpPr>
            <a:spLocks noChangeArrowheads="1"/>
          </p:cNvSpPr>
          <p:nvPr/>
        </p:nvSpPr>
        <p:spPr bwMode="auto">
          <a:xfrm>
            <a:off x="725488" y="446088"/>
            <a:ext cx="1139825" cy="11398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5C00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062163" y="2276474"/>
            <a:ext cx="6038229" cy="17303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教師專業發展評鑑</a:t>
            </a:r>
            <a:endParaRPr lang="en-US" altLang="zh-TW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組織運作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1042988" y="692150"/>
            <a:ext cx="5129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1" latinLnBrk="1" hangingPunct="1"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三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213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1957614" y="1105834"/>
            <a:ext cx="4370225" cy="37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100" b="1" dirty="0"/>
              <a:t>教育部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921413" y="2465072"/>
            <a:ext cx="4270068" cy="37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kumimoji="1" sz="36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kumimoji="1" sz="32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zh-TW" altLang="en-US" sz="2100" dirty="0">
                <a:solidFill>
                  <a:srgbClr val="CBDFEB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校長及教師專業發展辦公室</a:t>
            </a: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4139952" y="2348880"/>
            <a:ext cx="0" cy="216000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圓角矩形 7"/>
          <p:cNvSpPr/>
          <p:nvPr/>
        </p:nvSpPr>
        <p:spPr>
          <a:xfrm>
            <a:off x="1911379" y="2027122"/>
            <a:ext cx="4270068" cy="37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25"/>
              </a:lnSpc>
              <a:defRPr/>
            </a:pPr>
            <a:r>
              <a:rPr lang="zh-TW" altLang="en-US" sz="2100" b="1" dirty="0">
                <a:solidFill>
                  <a:srgbClr val="CBDFEB"/>
                </a:solidFill>
              </a:rPr>
              <a:t>師資培育及藝術教育司</a:t>
            </a: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139952" y="1412776"/>
            <a:ext cx="0" cy="216000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圓角矩形 21"/>
          <p:cNvSpPr/>
          <p:nvPr/>
        </p:nvSpPr>
        <p:spPr>
          <a:xfrm>
            <a:off x="1945094" y="3188603"/>
            <a:ext cx="4382746" cy="37861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100" b="1" dirty="0"/>
              <a:t>地方政府教育局</a:t>
            </a:r>
            <a:r>
              <a:rPr lang="en-US" altLang="zh-TW" sz="2100" b="1" dirty="0"/>
              <a:t>(</a:t>
            </a:r>
            <a:r>
              <a:rPr lang="zh-TW" altLang="en-US" sz="2100" b="1" dirty="0"/>
              <a:t>處</a:t>
            </a:r>
            <a:r>
              <a:rPr lang="en-US" altLang="zh-TW" sz="2100" b="1" dirty="0"/>
              <a:t>)</a:t>
            </a:r>
            <a:endParaRPr lang="zh-TW" altLang="en-US" sz="2100" b="1" dirty="0"/>
          </a:p>
        </p:txBody>
      </p:sp>
      <p:sp>
        <p:nvSpPr>
          <p:cNvPr id="23" name="圓角矩形 22"/>
          <p:cNvSpPr/>
          <p:nvPr/>
        </p:nvSpPr>
        <p:spPr>
          <a:xfrm>
            <a:off x="1938227" y="3633892"/>
            <a:ext cx="4233186" cy="3786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縣市教師專業發展評鑑推動會</a:t>
            </a:r>
          </a:p>
        </p:txBody>
      </p:sp>
      <p:cxnSp>
        <p:nvCxnSpPr>
          <p:cNvPr id="24" name="直線單箭頭接點 23"/>
          <p:cNvCxnSpPr/>
          <p:nvPr/>
        </p:nvCxnSpPr>
        <p:spPr>
          <a:xfrm>
            <a:off x="4136467" y="3537660"/>
            <a:ext cx="6259" cy="179372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4139952" y="1905980"/>
            <a:ext cx="0" cy="216000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1848718" y="1598058"/>
            <a:ext cx="4523482" cy="378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25"/>
              </a:lnSpc>
              <a:defRPr/>
            </a:pPr>
            <a:r>
              <a:rPr lang="zh-TW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全國教師專業發展</a:t>
            </a:r>
            <a:r>
              <a:rPr lang="zh-TW" alt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評鑑推</a:t>
            </a:r>
            <a:r>
              <a:rPr lang="zh-TW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動</a:t>
            </a:r>
            <a:r>
              <a:rPr lang="zh-TW" alt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工作小組</a:t>
            </a:r>
            <a:endParaRPr lang="zh-TW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>
            <a:off x="4356564" y="5144924"/>
            <a:ext cx="2327" cy="216000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圓角矩形 27"/>
          <p:cNvSpPr/>
          <p:nvPr/>
        </p:nvSpPr>
        <p:spPr>
          <a:xfrm>
            <a:off x="1945747" y="4077072"/>
            <a:ext cx="4232521" cy="3786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100" b="1" dirty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校長及教師專業發展中心</a:t>
            </a:r>
            <a:endParaRPr lang="zh-TW" altLang="en-US" sz="2100" b="1" dirty="0"/>
          </a:p>
        </p:txBody>
      </p:sp>
      <p:sp>
        <p:nvSpPr>
          <p:cNvPr id="29" name="圓角矩形 28"/>
          <p:cNvSpPr/>
          <p:nvPr/>
        </p:nvSpPr>
        <p:spPr>
          <a:xfrm>
            <a:off x="1945747" y="4716154"/>
            <a:ext cx="4382093" cy="39855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100" b="1" dirty="0"/>
              <a:t>學校</a:t>
            </a:r>
          </a:p>
        </p:txBody>
      </p:sp>
      <p:sp>
        <p:nvSpPr>
          <p:cNvPr id="34" name="綵帶 (向上) 33"/>
          <p:cNvSpPr/>
          <p:nvPr/>
        </p:nvSpPr>
        <p:spPr>
          <a:xfrm>
            <a:off x="352663" y="1662127"/>
            <a:ext cx="1604952" cy="319714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C00000"/>
                </a:solidFill>
              </a:rPr>
              <a:t>共識決定</a:t>
            </a:r>
          </a:p>
        </p:txBody>
      </p:sp>
      <p:sp>
        <p:nvSpPr>
          <p:cNvPr id="35" name="綵帶 (向上) 34"/>
          <p:cNvSpPr/>
          <p:nvPr/>
        </p:nvSpPr>
        <p:spPr>
          <a:xfrm>
            <a:off x="340563" y="3704363"/>
            <a:ext cx="1591409" cy="319714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C00000"/>
                </a:solidFill>
              </a:rPr>
              <a:t>共識決定</a:t>
            </a:r>
          </a:p>
        </p:txBody>
      </p:sp>
      <p:sp>
        <p:nvSpPr>
          <p:cNvPr id="36" name="綵帶 (向上) 35"/>
          <p:cNvSpPr/>
          <p:nvPr/>
        </p:nvSpPr>
        <p:spPr>
          <a:xfrm>
            <a:off x="330003" y="5139684"/>
            <a:ext cx="1591409" cy="319714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C00000"/>
                </a:solidFill>
              </a:rPr>
              <a:t>共識決定</a:t>
            </a:r>
          </a:p>
        </p:txBody>
      </p:sp>
      <p:sp>
        <p:nvSpPr>
          <p:cNvPr id="37" name="圓角矩形 36"/>
          <p:cNvSpPr/>
          <p:nvPr/>
        </p:nvSpPr>
        <p:spPr>
          <a:xfrm>
            <a:off x="6327840" y="1658120"/>
            <a:ext cx="1481999" cy="834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提供：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專業意見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供決定參考</a:t>
            </a:r>
          </a:p>
        </p:txBody>
      </p:sp>
      <p:sp>
        <p:nvSpPr>
          <p:cNvPr id="38" name="弧形向右箭號 37"/>
          <p:cNvSpPr/>
          <p:nvPr/>
        </p:nvSpPr>
        <p:spPr>
          <a:xfrm rot="10800000">
            <a:off x="6228184" y="1665622"/>
            <a:ext cx="284927" cy="1015322"/>
          </a:xfrm>
          <a:prstGeom prst="curved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39" name="圓角矩形 38"/>
          <p:cNvSpPr/>
          <p:nvPr/>
        </p:nvSpPr>
        <p:spPr>
          <a:xfrm>
            <a:off x="6219219" y="2546072"/>
            <a:ext cx="1607237" cy="289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專家諮詢會議</a:t>
            </a:r>
          </a:p>
        </p:txBody>
      </p:sp>
      <p:grpSp>
        <p:nvGrpSpPr>
          <p:cNvPr id="42" name="群組 41"/>
          <p:cNvGrpSpPr/>
          <p:nvPr/>
        </p:nvGrpSpPr>
        <p:grpSpPr>
          <a:xfrm>
            <a:off x="6094438" y="3505577"/>
            <a:ext cx="1732018" cy="1048128"/>
            <a:chOff x="8325883" y="1073487"/>
            <a:chExt cx="2309357" cy="1397504"/>
          </a:xfrm>
        </p:grpSpPr>
        <p:sp>
          <p:nvSpPr>
            <p:cNvPr id="43" name="圓角矩形 42"/>
            <p:cNvSpPr/>
            <p:nvPr/>
          </p:nvSpPr>
          <p:spPr>
            <a:xfrm>
              <a:off x="8747566" y="1073487"/>
              <a:ext cx="1887674" cy="10282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r>
                <a:rPr lang="zh-TW" altLang="en-US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提供：</a:t>
              </a:r>
              <a:r>
                <a:rPr lang="en-US" altLang="zh-TW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/>
              </a:r>
              <a:br>
                <a:rPr lang="en-US" altLang="zh-TW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zh-TW" altLang="en-US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專業意見</a:t>
              </a:r>
              <a:r>
                <a:rPr lang="en-US" altLang="zh-TW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/>
              </a:r>
              <a:br>
                <a:rPr lang="en-US" altLang="zh-TW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zh-TW" altLang="en-US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供決定參考</a:t>
              </a:r>
            </a:p>
          </p:txBody>
        </p:sp>
        <p:grpSp>
          <p:nvGrpSpPr>
            <p:cNvPr id="44" name="群組 43"/>
            <p:cNvGrpSpPr/>
            <p:nvPr/>
          </p:nvGrpSpPr>
          <p:grpSpPr>
            <a:xfrm>
              <a:off x="8325883" y="1396704"/>
              <a:ext cx="2142982" cy="1074287"/>
              <a:chOff x="8325883" y="1396704"/>
              <a:chExt cx="2142982" cy="1074287"/>
            </a:xfrm>
          </p:grpSpPr>
          <p:sp>
            <p:nvSpPr>
              <p:cNvPr id="45" name="弧形向右箭號 44"/>
              <p:cNvSpPr/>
              <p:nvPr/>
            </p:nvSpPr>
            <p:spPr>
              <a:xfrm rot="10437741">
                <a:off x="8503132" y="1396704"/>
                <a:ext cx="389949" cy="681554"/>
              </a:xfrm>
              <a:prstGeom prst="curvedRightArrow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8325883" y="2085175"/>
                <a:ext cx="2142982" cy="38581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zh-TW" altLang="en-US" b="1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專家諮詢會議</a:t>
                </a:r>
              </a:p>
            </p:txBody>
          </p:sp>
        </p:grpSp>
      </p:grpSp>
      <p:grpSp>
        <p:nvGrpSpPr>
          <p:cNvPr id="4" name="群組 3"/>
          <p:cNvGrpSpPr/>
          <p:nvPr/>
        </p:nvGrpSpPr>
        <p:grpSpPr>
          <a:xfrm>
            <a:off x="7820855" y="1452346"/>
            <a:ext cx="727362" cy="4823748"/>
            <a:chOff x="10781199" y="922838"/>
            <a:chExt cx="1261113" cy="5430926"/>
          </a:xfrm>
        </p:grpSpPr>
        <p:sp>
          <p:nvSpPr>
            <p:cNvPr id="33" name="圓角矩形 32"/>
            <p:cNvSpPr/>
            <p:nvPr/>
          </p:nvSpPr>
          <p:spPr>
            <a:xfrm>
              <a:off x="10781199" y="922838"/>
              <a:ext cx="1261113" cy="543092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2400"/>
                </a:lnSpc>
                <a:defRPr/>
              </a:pPr>
              <a:r>
                <a:rPr lang="zh-TW" altLang="en-US" sz="24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中央</a:t>
              </a:r>
              <a:endParaRPr lang="en-US" altLang="zh-TW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2400"/>
                </a:lnSpc>
                <a:defRPr/>
              </a:pPr>
              <a:endPara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2400"/>
                </a:lnSpc>
                <a:defRPr/>
              </a:pPr>
              <a:endPara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2400"/>
                </a:lnSpc>
                <a:defRPr/>
              </a:pPr>
              <a:endPara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2400"/>
                </a:lnSpc>
                <a:defRPr/>
              </a:pPr>
              <a:r>
                <a:rPr lang="zh-TW" altLang="en-US" sz="2400" b="1" dirty="0" smtClean="0">
                  <a:solidFill>
                    <a:srgbClr val="33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地方</a:t>
              </a:r>
              <a:endParaRPr lang="en-US" altLang="zh-TW" sz="24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2400"/>
                </a:lnSpc>
                <a:defRPr/>
              </a:pPr>
              <a:endPara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2400"/>
                </a:lnSpc>
                <a:defRPr/>
              </a:pPr>
              <a:endParaRPr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2400"/>
                </a:lnSpc>
                <a:defRPr/>
              </a:pPr>
              <a:endParaRPr lang="en-US" altLang="zh-T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2400"/>
                </a:lnSpc>
                <a:defRPr/>
              </a:pPr>
              <a:r>
                <a:rPr lang="zh-TW" alt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學校</a:t>
              </a:r>
              <a:endPara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" name="＞形箭號 2"/>
            <p:cNvSpPr/>
            <p:nvPr/>
          </p:nvSpPr>
          <p:spPr>
            <a:xfrm rot="5400000">
              <a:off x="11221393" y="4219021"/>
              <a:ext cx="382189" cy="391104"/>
            </a:xfrm>
            <a:prstGeom prst="chevron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7" name="＞形箭號 46"/>
            <p:cNvSpPr/>
            <p:nvPr/>
          </p:nvSpPr>
          <p:spPr>
            <a:xfrm rot="5400000">
              <a:off x="11220661" y="2649147"/>
              <a:ext cx="382189" cy="391104"/>
            </a:xfrm>
            <a:prstGeom prst="chevron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40" name="圓角矩形 39"/>
          <p:cNvSpPr/>
          <p:nvPr/>
        </p:nvSpPr>
        <p:spPr>
          <a:xfrm>
            <a:off x="1957615" y="5157228"/>
            <a:ext cx="4232522" cy="37861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學校教師專業發展評鑑推動小組</a:t>
            </a:r>
            <a:endParaRPr lang="zh-TW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3930902" y="2850631"/>
            <a:ext cx="408400" cy="34553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向下箭號 40"/>
          <p:cNvSpPr/>
          <p:nvPr/>
        </p:nvSpPr>
        <p:spPr>
          <a:xfrm>
            <a:off x="3930902" y="4405663"/>
            <a:ext cx="408400" cy="34553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4139952" y="3933056"/>
            <a:ext cx="2327" cy="216000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956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emplate74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808163"/>
            <a:ext cx="6757739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701800" y="1808163"/>
            <a:ext cx="360363" cy="2663825"/>
            <a:chOff x="1020" y="1389"/>
            <a:chExt cx="182" cy="1950"/>
          </a:xfrm>
        </p:grpSpPr>
        <p:sp>
          <p:nvSpPr>
            <p:cNvPr id="28682" name="AutoShape 4"/>
            <p:cNvSpPr>
              <a:spLocks noChangeArrowheads="1"/>
            </p:cNvSpPr>
            <p:nvPr/>
          </p:nvSpPr>
          <p:spPr bwMode="auto">
            <a:xfrm>
              <a:off x="1020" y="1389"/>
              <a:ext cx="182" cy="1950"/>
            </a:xfrm>
            <a:prstGeom prst="flowChartAlternateProcess">
              <a:avLst/>
            </a:prstGeom>
            <a:gradFill rotWithShape="1">
              <a:gsLst>
                <a:gs pos="0">
                  <a:srgbClr val="00004C"/>
                </a:gs>
                <a:gs pos="100000">
                  <a:srgbClr val="1B7B26"/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8683" name="Rectangle 5"/>
            <p:cNvSpPr>
              <a:spLocks noChangeArrowheads="1"/>
            </p:cNvSpPr>
            <p:nvPr/>
          </p:nvSpPr>
          <p:spPr bwMode="auto">
            <a:xfrm>
              <a:off x="1066" y="1616"/>
              <a:ext cx="45" cy="1587"/>
            </a:xfrm>
            <a:prstGeom prst="rect">
              <a:avLst/>
            </a:prstGeom>
            <a:gradFill rotWithShape="1">
              <a:gsLst>
                <a:gs pos="0">
                  <a:srgbClr val="005400"/>
                </a:gs>
                <a:gs pos="100000">
                  <a:srgbClr val="79D06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 kumimoji="1" sz="36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kumimoji="1" sz="32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kumimoji="1" sz="28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0" y="763588"/>
            <a:ext cx="9144000" cy="431800"/>
          </a:xfrm>
          <a:prstGeom prst="rect">
            <a:avLst/>
          </a:pr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7" name="Oval 3"/>
          <p:cNvSpPr>
            <a:spLocks noChangeArrowheads="1"/>
          </p:cNvSpPr>
          <p:nvPr/>
        </p:nvSpPr>
        <p:spPr bwMode="auto">
          <a:xfrm>
            <a:off x="754063" y="476250"/>
            <a:ext cx="1368425" cy="1368425"/>
          </a:xfrm>
          <a:prstGeom prst="ellipse">
            <a:avLst/>
          </a:prstGeom>
          <a:solidFill>
            <a:schemeClr val="tx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8" name="Oval 4"/>
          <p:cNvSpPr>
            <a:spLocks noChangeArrowheads="1"/>
          </p:cNvSpPr>
          <p:nvPr/>
        </p:nvSpPr>
        <p:spPr bwMode="auto">
          <a:xfrm>
            <a:off x="611188" y="331788"/>
            <a:ext cx="1368425" cy="13684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9" name="Oval 5"/>
          <p:cNvSpPr>
            <a:spLocks noChangeArrowheads="1"/>
          </p:cNvSpPr>
          <p:nvPr/>
        </p:nvSpPr>
        <p:spPr bwMode="auto">
          <a:xfrm>
            <a:off x="725488" y="446088"/>
            <a:ext cx="1139825" cy="11398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5C00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062163" y="2276474"/>
            <a:ext cx="6182245" cy="17303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教師專業發展評鑑</a:t>
            </a: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的人才培育</a:t>
            </a:r>
            <a:endParaRPr lang="zh-TW" altLang="en-US" sz="4000" b="1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1042988" y="692150"/>
            <a:ext cx="5129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1" latinLnBrk="1" hangingPunct="1"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四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42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上-下雙向箭號 1"/>
          <p:cNvSpPr/>
          <p:nvPr/>
        </p:nvSpPr>
        <p:spPr>
          <a:xfrm>
            <a:off x="6504729" y="2795869"/>
            <a:ext cx="134776" cy="2030339"/>
          </a:xfrm>
          <a:prstGeom prst="upDownArrow">
            <a:avLst>
              <a:gd name="adj1" fmla="val 39501"/>
              <a:gd name="adj2" fmla="val 50000"/>
            </a:avLst>
          </a:prstGeom>
          <a:gradFill flip="none" rotWithShape="1">
            <a:gsLst>
              <a:gs pos="56194">
                <a:schemeClr val="accent6">
                  <a:lumMod val="20000"/>
                  <a:lumOff val="80000"/>
                </a:schemeClr>
              </a:gs>
              <a:gs pos="2000">
                <a:srgbClr val="E5B5A7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26" name="直線單箭頭接點 25"/>
          <p:cNvCxnSpPr>
            <a:stCxn id="5" idx="2"/>
            <a:endCxn id="22" idx="0"/>
          </p:cNvCxnSpPr>
          <p:nvPr/>
        </p:nvCxnSpPr>
        <p:spPr>
          <a:xfrm>
            <a:off x="4487952" y="2001203"/>
            <a:ext cx="0" cy="1136649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>
            <a:off x="5820500" y="4567316"/>
            <a:ext cx="31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群組 95"/>
          <p:cNvGrpSpPr/>
          <p:nvPr/>
        </p:nvGrpSpPr>
        <p:grpSpPr>
          <a:xfrm>
            <a:off x="1511751" y="1623203"/>
            <a:ext cx="5951344" cy="4286264"/>
            <a:chOff x="1863542" y="406673"/>
            <a:chExt cx="7935125" cy="5715019"/>
          </a:xfrm>
        </p:grpSpPr>
        <p:sp>
          <p:nvSpPr>
            <p:cNvPr id="29" name="圓角矩形 28"/>
            <p:cNvSpPr/>
            <p:nvPr/>
          </p:nvSpPr>
          <p:spPr>
            <a:xfrm>
              <a:off x="3259244" y="5611857"/>
              <a:ext cx="5219113" cy="50482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100" b="1" dirty="0"/>
                <a:t>學校</a:t>
              </a:r>
            </a:p>
          </p:txBody>
        </p:sp>
        <p:grpSp>
          <p:nvGrpSpPr>
            <p:cNvPr id="95" name="群組 94"/>
            <p:cNvGrpSpPr/>
            <p:nvPr/>
          </p:nvGrpSpPr>
          <p:grpSpPr>
            <a:xfrm>
              <a:off x="1863542" y="406673"/>
              <a:ext cx="7935125" cy="5715019"/>
              <a:chOff x="1863542" y="406673"/>
              <a:chExt cx="7935125" cy="5715019"/>
            </a:xfrm>
          </p:grpSpPr>
          <p:cxnSp>
            <p:nvCxnSpPr>
              <p:cNvPr id="71" name="直線單箭頭接點 70"/>
              <p:cNvCxnSpPr>
                <a:stCxn id="8" idx="2"/>
              </p:cNvCxnSpPr>
              <p:nvPr/>
            </p:nvCxnSpPr>
            <p:spPr>
              <a:xfrm flipH="1">
                <a:off x="7772399" y="1927241"/>
                <a:ext cx="1" cy="470458"/>
              </a:xfrm>
              <a:prstGeom prst="straightConnector1">
                <a:avLst/>
              </a:prstGeom>
              <a:ln w="25400" cmpd="sng">
                <a:solidFill>
                  <a:schemeClr val="tx2">
                    <a:lumMod val="75000"/>
                  </a:schemeClr>
                </a:solidFill>
                <a:headEnd type="arrow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群組 93"/>
              <p:cNvGrpSpPr/>
              <p:nvPr/>
            </p:nvGrpSpPr>
            <p:grpSpPr>
              <a:xfrm>
                <a:off x="1863542" y="406673"/>
                <a:ext cx="7935125" cy="5715019"/>
                <a:chOff x="1863542" y="406673"/>
                <a:chExt cx="7935125" cy="5715019"/>
              </a:xfrm>
            </p:grpSpPr>
            <p:sp>
              <p:nvSpPr>
                <p:cNvPr id="80" name="弧形向右箭號 79"/>
                <p:cNvSpPr/>
                <p:nvPr/>
              </p:nvSpPr>
              <p:spPr>
                <a:xfrm rot="21253136">
                  <a:off x="1863542" y="1939228"/>
                  <a:ext cx="1117535" cy="4182464"/>
                </a:xfrm>
                <a:prstGeom prst="curvedRightArrow">
                  <a:avLst>
                    <a:gd name="adj1" fmla="val 12279"/>
                    <a:gd name="adj2" fmla="val 25861"/>
                    <a:gd name="adj3" fmla="val 16372"/>
                  </a:avLst>
                </a:prstGeom>
                <a:gradFill>
                  <a:gsLst>
                    <a:gs pos="0">
                      <a:schemeClr val="bg1"/>
                    </a:gs>
                    <a:gs pos="100000">
                      <a:srgbClr val="FFC000"/>
                    </a:gs>
                  </a:gsLst>
                  <a:path path="circle">
                    <a:fillToRect l="50000" t="-80000" r="50000" b="180000"/>
                  </a:path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3" name="群組 92"/>
                <p:cNvGrpSpPr/>
                <p:nvPr/>
              </p:nvGrpSpPr>
              <p:grpSpPr>
                <a:xfrm>
                  <a:off x="2683385" y="406673"/>
                  <a:ext cx="7115282" cy="5595904"/>
                  <a:chOff x="2683385" y="406673"/>
                  <a:chExt cx="7115282" cy="5595904"/>
                </a:xfrm>
              </p:grpSpPr>
              <p:sp>
                <p:nvSpPr>
                  <p:cNvPr id="91" name="弧形向右箭號 90"/>
                  <p:cNvSpPr/>
                  <p:nvPr/>
                </p:nvSpPr>
                <p:spPr>
                  <a:xfrm rot="343135" flipH="1">
                    <a:off x="8545132" y="1879598"/>
                    <a:ext cx="1253535" cy="4122979"/>
                  </a:xfrm>
                  <a:prstGeom prst="curvedRightArrow">
                    <a:avLst>
                      <a:gd name="adj1" fmla="val 10394"/>
                      <a:gd name="adj2" fmla="val 22461"/>
                      <a:gd name="adj3" fmla="val 16372"/>
                    </a:avLst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C000"/>
                      </a:gs>
                    </a:gsLst>
                    <a:path path="circle">
                      <a:fillToRect l="50000" t="-80000" r="50000" b="180000"/>
                    </a:path>
                  </a:gra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35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92" name="群組 91"/>
                  <p:cNvGrpSpPr/>
                  <p:nvPr/>
                </p:nvGrpSpPr>
                <p:grpSpPr>
                  <a:xfrm>
                    <a:off x="2683385" y="406673"/>
                    <a:ext cx="6595527" cy="5205184"/>
                    <a:chOff x="2683385" y="406673"/>
                    <a:chExt cx="6595527" cy="5205184"/>
                  </a:xfrm>
                </p:grpSpPr>
                <p:sp>
                  <p:nvSpPr>
                    <p:cNvPr id="25" name="圓角矩形 24"/>
                    <p:cNvSpPr/>
                    <p:nvPr/>
                  </p:nvSpPr>
                  <p:spPr>
                    <a:xfrm>
                      <a:off x="2683385" y="1408270"/>
                      <a:ext cx="2743200" cy="504000"/>
                    </a:xfrm>
                    <a:prstGeom prst="round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254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zh-TW" altLang="en-US" sz="2100" b="1" dirty="0"/>
                        <a:t>輔導委員</a:t>
                      </a:r>
                    </a:p>
                  </p:txBody>
                </p:sp>
                <p:sp>
                  <p:nvSpPr>
                    <p:cNvPr id="5" name="圓角矩形 4"/>
                    <p:cNvSpPr/>
                    <p:nvPr/>
                  </p:nvSpPr>
                  <p:spPr>
                    <a:xfrm>
                      <a:off x="3222253" y="406673"/>
                      <a:ext cx="5219113" cy="504000"/>
                    </a:xfrm>
                    <a:prstGeom prst="roundRect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zh-TW" altLang="en-US" sz="2100" b="1" dirty="0"/>
                        <a:t>教育部</a:t>
                      </a:r>
                    </a:p>
                  </p:txBody>
                </p:sp>
                <p:sp>
                  <p:nvSpPr>
                    <p:cNvPr id="8" name="圓角矩形 7"/>
                    <p:cNvSpPr/>
                    <p:nvPr/>
                  </p:nvSpPr>
                  <p:spPr>
                    <a:xfrm>
                      <a:off x="6265888" y="1423241"/>
                      <a:ext cx="3013024" cy="504000"/>
                    </a:xfrm>
                    <a:prstGeom prst="round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254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spcBef>
                          <a:spcPts val="900"/>
                        </a:spcBef>
                        <a:defRPr/>
                      </a:pPr>
                      <a:r>
                        <a:rPr lang="zh-TW" altLang="en-US" sz="2100" b="1" dirty="0"/>
                        <a:t>中央輔導群</a:t>
                      </a:r>
                    </a:p>
                  </p:txBody>
                </p:sp>
                <p:sp>
                  <p:nvSpPr>
                    <p:cNvPr id="22" name="圓角矩形 21"/>
                    <p:cNvSpPr/>
                    <p:nvPr/>
                  </p:nvSpPr>
                  <p:spPr>
                    <a:xfrm>
                      <a:off x="3222253" y="2426205"/>
                      <a:ext cx="5219113" cy="511867"/>
                    </a:xfrm>
                    <a:prstGeom prst="roundRect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  <a:effectLst>
                      <a:outerShdw blurRad="107950" dist="12700" dir="5400000" algn="ctr">
                        <a:srgbClr val="000000"/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0"/>
                      </a:lightRig>
                    </a:scene3d>
                    <a:sp3d contourW="44450" prstMaterial="matte">
                      <a:bevelT w="63500" h="63500" prst="artDeco"/>
                      <a:contourClr>
                        <a:srgbClr val="FFFFFF"/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zh-TW" altLang="en-US" sz="2100" b="1" dirty="0"/>
                        <a:t>地方政府教育局</a:t>
                      </a:r>
                      <a:r>
                        <a:rPr lang="en-US" altLang="zh-TW" sz="2100" b="1" dirty="0"/>
                        <a:t>(</a:t>
                      </a:r>
                      <a:r>
                        <a:rPr lang="zh-TW" altLang="en-US" sz="2100" b="1" dirty="0"/>
                        <a:t>處</a:t>
                      </a:r>
                      <a:r>
                        <a:rPr lang="en-US" altLang="zh-TW" sz="2100" b="1" dirty="0"/>
                        <a:t>)</a:t>
                      </a:r>
                      <a:endParaRPr lang="zh-TW" altLang="en-US" sz="2100" b="1" dirty="0"/>
                    </a:p>
                  </p:txBody>
                </p:sp>
                <p:sp>
                  <p:nvSpPr>
                    <p:cNvPr id="23" name="圓角矩形 22"/>
                    <p:cNvSpPr/>
                    <p:nvPr/>
                  </p:nvSpPr>
                  <p:spPr>
                    <a:xfrm>
                      <a:off x="6160728" y="4739255"/>
                      <a:ext cx="2520000" cy="432000"/>
                    </a:xfrm>
                    <a:prstGeom prst="round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254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zh-TW" altLang="en-US" sz="2100" b="1" dirty="0"/>
                        <a:t>地方輔導群</a:t>
                      </a:r>
                    </a:p>
                  </p:txBody>
                </p:sp>
                <p:cxnSp>
                  <p:nvCxnSpPr>
                    <p:cNvPr id="30" name="直線單箭頭接點 29"/>
                    <p:cNvCxnSpPr>
                      <a:stCxn id="53" idx="2"/>
                    </p:cNvCxnSpPr>
                    <p:nvPr/>
                  </p:nvCxnSpPr>
                  <p:spPr>
                    <a:xfrm>
                      <a:off x="4220228" y="5162621"/>
                      <a:ext cx="0" cy="404114"/>
                    </a:xfrm>
                    <a:prstGeom prst="straightConnector1">
                      <a:avLst/>
                    </a:prstGeom>
                    <a:ln w="25400" cmpd="sng">
                      <a:solidFill>
                        <a:schemeClr val="tx2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" name="圓角矩形 27"/>
                    <p:cNvSpPr/>
                    <p:nvPr/>
                  </p:nvSpPr>
                  <p:spPr>
                    <a:xfrm>
                      <a:off x="3222253" y="3229323"/>
                      <a:ext cx="5220000" cy="504825"/>
                    </a:xfrm>
                    <a:prstGeom prst="round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254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zh-TW" altLang="en-US" sz="2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校長及教師專業發展中心</a:t>
                      </a:r>
                      <a:endParaRPr lang="zh-TW" altLang="en-US" sz="2100" b="1" dirty="0"/>
                    </a:p>
                  </p:txBody>
                </p:sp>
                <p:cxnSp>
                  <p:nvCxnSpPr>
                    <p:cNvPr id="6" name="直線接點 5"/>
                    <p:cNvCxnSpPr>
                      <a:stCxn id="25" idx="3"/>
                      <a:endCxn id="8" idx="1"/>
                    </p:cNvCxnSpPr>
                    <p:nvPr/>
                  </p:nvCxnSpPr>
                  <p:spPr>
                    <a:xfrm>
                      <a:off x="5426585" y="1660270"/>
                      <a:ext cx="839303" cy="14971"/>
                    </a:xfrm>
                    <a:prstGeom prst="line">
                      <a:avLst/>
                    </a:prstGeom>
                    <a:ln w="25400">
                      <a:solidFill>
                        <a:srgbClr val="00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線單箭頭接點 46"/>
                    <p:cNvCxnSpPr/>
                    <p:nvPr/>
                  </p:nvCxnSpPr>
                  <p:spPr>
                    <a:xfrm>
                      <a:off x="5831434" y="910673"/>
                      <a:ext cx="0" cy="1515532"/>
                    </a:xfrm>
                    <a:prstGeom prst="straightConnector1">
                      <a:avLst/>
                    </a:prstGeom>
                    <a:ln w="25400" cmpd="sng">
                      <a:solidFill>
                        <a:schemeClr val="tx2">
                          <a:lumMod val="75000"/>
                        </a:schemeClr>
                      </a:solidFill>
                      <a:headEnd type="arrow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線單箭頭接點 47"/>
                    <p:cNvCxnSpPr>
                      <a:endCxn id="28" idx="0"/>
                    </p:cNvCxnSpPr>
                    <p:nvPr/>
                  </p:nvCxnSpPr>
                  <p:spPr>
                    <a:xfrm>
                      <a:off x="5831434" y="2918560"/>
                      <a:ext cx="819" cy="310763"/>
                    </a:xfrm>
                    <a:prstGeom prst="straightConnector1">
                      <a:avLst/>
                    </a:prstGeom>
                    <a:ln w="25400" cmpd="sng">
                      <a:solidFill>
                        <a:schemeClr val="tx2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直線單箭頭接點 51"/>
                    <p:cNvCxnSpPr>
                      <a:stCxn id="122" idx="2"/>
                      <a:endCxn id="29" idx="0"/>
                    </p:cNvCxnSpPr>
                    <p:nvPr/>
                  </p:nvCxnSpPr>
                  <p:spPr>
                    <a:xfrm>
                      <a:off x="5830042" y="4531406"/>
                      <a:ext cx="0" cy="1080451"/>
                    </a:xfrm>
                    <a:prstGeom prst="straightConnector1">
                      <a:avLst/>
                    </a:prstGeom>
                    <a:ln w="25400" cmpd="sng">
                      <a:solidFill>
                        <a:schemeClr val="tx2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3" name="圓角矩形 52"/>
                    <p:cNvSpPr/>
                    <p:nvPr/>
                  </p:nvSpPr>
                  <p:spPr>
                    <a:xfrm>
                      <a:off x="2960228" y="4730621"/>
                      <a:ext cx="2520000" cy="432000"/>
                    </a:xfrm>
                    <a:prstGeom prst="round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254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zh-TW" altLang="en-US" sz="2100" b="1" dirty="0"/>
                        <a:t>地方</a:t>
                      </a:r>
                      <a:r>
                        <a:rPr lang="zh-TW" altLang="en-US" sz="2100" b="1" dirty="0" smtClean="0"/>
                        <a:t>輔導</a:t>
                      </a:r>
                      <a:r>
                        <a:rPr lang="zh-TW" altLang="en-US" sz="2100" b="1" dirty="0"/>
                        <a:t>夥</a:t>
                      </a:r>
                      <a:r>
                        <a:rPr lang="zh-TW" altLang="en-US" sz="2100" b="1" dirty="0" smtClean="0"/>
                        <a:t>伴</a:t>
                      </a:r>
                      <a:endParaRPr lang="zh-TW" altLang="en-US" sz="2100" b="1" dirty="0"/>
                    </a:p>
                  </p:txBody>
                </p:sp>
                <p:cxnSp>
                  <p:nvCxnSpPr>
                    <p:cNvPr id="55" name="直線接點 54"/>
                    <p:cNvCxnSpPr>
                      <a:stCxn id="53" idx="3"/>
                      <a:endCxn id="23" idx="1"/>
                    </p:cNvCxnSpPr>
                    <p:nvPr/>
                  </p:nvCxnSpPr>
                  <p:spPr>
                    <a:xfrm>
                      <a:off x="5480228" y="4946621"/>
                      <a:ext cx="680500" cy="0"/>
                    </a:xfrm>
                    <a:prstGeom prst="line">
                      <a:avLst/>
                    </a:prstGeom>
                    <a:ln w="25400">
                      <a:solidFill>
                        <a:srgbClr val="00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直線單箭頭接點 61"/>
                    <p:cNvCxnSpPr/>
                    <p:nvPr/>
                  </p:nvCxnSpPr>
                  <p:spPr>
                    <a:xfrm>
                      <a:off x="7445049" y="5172451"/>
                      <a:ext cx="0" cy="437602"/>
                    </a:xfrm>
                    <a:prstGeom prst="straightConnector1">
                      <a:avLst/>
                    </a:prstGeom>
                    <a:ln w="25400" cmpd="sng">
                      <a:solidFill>
                        <a:schemeClr val="tx2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2" name="圓角矩形 121"/>
                    <p:cNvSpPr/>
                    <p:nvPr/>
                  </p:nvSpPr>
                  <p:spPr>
                    <a:xfrm>
                      <a:off x="4494060" y="3993200"/>
                      <a:ext cx="2671963" cy="538206"/>
                    </a:xfrm>
                    <a:prstGeom prst="round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254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zh-TW" altLang="en-US" sz="2100" b="1" dirty="0"/>
                        <a:t>教學輔導教師</a:t>
                      </a:r>
                    </a:p>
                  </p:txBody>
                </p:sp>
                <p:cxnSp>
                  <p:nvCxnSpPr>
                    <p:cNvPr id="42" name="直線單箭頭接點 41"/>
                    <p:cNvCxnSpPr>
                      <a:stCxn id="28" idx="2"/>
                      <a:endCxn id="122" idx="0"/>
                    </p:cNvCxnSpPr>
                    <p:nvPr/>
                  </p:nvCxnSpPr>
                  <p:spPr>
                    <a:xfrm flipH="1">
                      <a:off x="5830042" y="3734148"/>
                      <a:ext cx="2211" cy="259052"/>
                    </a:xfrm>
                    <a:prstGeom prst="straightConnector1">
                      <a:avLst/>
                    </a:prstGeom>
                    <a:ln w="25400" cmpd="sng">
                      <a:solidFill>
                        <a:schemeClr val="tx2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7" name="弧形向右箭號 86"/>
                  <p:cNvSpPr/>
                  <p:nvPr/>
                </p:nvSpPr>
                <p:spPr>
                  <a:xfrm flipH="1">
                    <a:off x="8733366" y="1846847"/>
                    <a:ext cx="856981" cy="2684559"/>
                  </a:xfrm>
                  <a:prstGeom prst="curvedRightArrow">
                    <a:avLst>
                      <a:gd name="adj1" fmla="val 12279"/>
                      <a:gd name="adj2" fmla="val 33223"/>
                      <a:gd name="adj3" fmla="val 19303"/>
                    </a:avLst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C000"/>
                      </a:gs>
                    </a:gsLst>
                    <a:path path="circle">
                      <a:fillToRect l="50000" t="-80000" r="50000" b="180000"/>
                    </a:path>
                  </a:gra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35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弧形向右箭號 84"/>
                  <p:cNvSpPr/>
                  <p:nvPr/>
                </p:nvSpPr>
                <p:spPr>
                  <a:xfrm rot="663924" flipH="1">
                    <a:off x="8630927" y="1920287"/>
                    <a:ext cx="614813" cy="1692876"/>
                  </a:xfrm>
                  <a:prstGeom prst="curvedRightArrow">
                    <a:avLst>
                      <a:gd name="adj1" fmla="val 12279"/>
                      <a:gd name="adj2" fmla="val 33223"/>
                      <a:gd name="adj3" fmla="val 19303"/>
                    </a:avLst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C000"/>
                      </a:gs>
                    </a:gsLst>
                    <a:path path="circle">
                      <a:fillToRect l="50000" t="-80000" r="50000" b="180000"/>
                    </a:path>
                  </a:gra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35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弧形向右箭號 82"/>
                  <p:cNvSpPr/>
                  <p:nvPr/>
                </p:nvSpPr>
                <p:spPr>
                  <a:xfrm rot="1155617" flipH="1">
                    <a:off x="8595067" y="1932299"/>
                    <a:ext cx="408319" cy="979961"/>
                  </a:xfrm>
                  <a:prstGeom prst="curvedRightArrow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rgbClr val="FFC000"/>
                      </a:gs>
                    </a:gsLst>
                    <a:path path="circle">
                      <a:fillToRect l="50000" t="-80000" r="50000" b="180000"/>
                    </a:path>
                  </a:gra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35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09" name="弧形向右箭號 108"/>
          <p:cNvSpPr/>
          <p:nvPr/>
        </p:nvSpPr>
        <p:spPr>
          <a:xfrm rot="21436478">
            <a:off x="1705436" y="2740649"/>
            <a:ext cx="576903" cy="1976961"/>
          </a:xfrm>
          <a:prstGeom prst="curvedRightArrow">
            <a:avLst>
              <a:gd name="adj1" fmla="val 12279"/>
              <a:gd name="adj2" fmla="val 33223"/>
              <a:gd name="adj3" fmla="val 19303"/>
            </a:avLst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-80000" r="50000" b="180000"/>
            </a:path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8138838" y="1876525"/>
            <a:ext cx="727362" cy="4073195"/>
            <a:chOff x="10946881" y="1062463"/>
            <a:chExt cx="1261113" cy="5430926"/>
          </a:xfrm>
        </p:grpSpPr>
        <p:sp>
          <p:nvSpPr>
            <p:cNvPr id="37" name="圓角矩形 36"/>
            <p:cNvSpPr/>
            <p:nvPr/>
          </p:nvSpPr>
          <p:spPr>
            <a:xfrm>
              <a:off x="10946881" y="1062463"/>
              <a:ext cx="1261113" cy="543092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2400"/>
                </a:lnSpc>
                <a:defRPr/>
              </a:pPr>
              <a:r>
                <a:rPr lang="zh-TW" altLang="en-US" sz="24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中央</a:t>
              </a:r>
              <a:endParaRPr lang="en-US" altLang="zh-TW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2400"/>
                </a:lnSpc>
                <a:defRPr/>
              </a:pPr>
              <a:endPara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2400"/>
                </a:lnSpc>
                <a:defRPr/>
              </a:pPr>
              <a:endPara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2400"/>
                </a:lnSpc>
                <a:defRPr/>
              </a:pPr>
              <a:endPara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2400"/>
                </a:lnSpc>
                <a:defRPr/>
              </a:pPr>
              <a:endPara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2400"/>
                </a:lnSpc>
                <a:defRPr/>
              </a:pPr>
              <a:r>
                <a:rPr lang="zh-TW" altLang="en-US" sz="2400" b="1" dirty="0">
                  <a:solidFill>
                    <a:srgbClr val="33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地方</a:t>
              </a:r>
              <a:endParaRPr lang="en-US" altLang="zh-TW" sz="24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2400"/>
                </a:lnSpc>
                <a:defRPr/>
              </a:pPr>
              <a:endPara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2400"/>
                </a:lnSpc>
                <a:defRPr/>
              </a:pPr>
              <a:endPara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2400"/>
                </a:lnSpc>
                <a:defRPr/>
              </a:pPr>
              <a:endPara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ts val="2400"/>
                </a:lnSpc>
                <a:defRPr/>
              </a:pPr>
              <a:r>
                <a:rPr lang="zh-TW" alt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學校</a:t>
              </a:r>
              <a:endPara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8" name="＞形箭號 37"/>
            <p:cNvSpPr/>
            <p:nvPr/>
          </p:nvSpPr>
          <p:spPr>
            <a:xfrm rot="5400000">
              <a:off x="11438590" y="4780191"/>
              <a:ext cx="382189" cy="391105"/>
            </a:xfrm>
            <a:prstGeom prst="chevron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9" name="＞形箭號 38"/>
            <p:cNvSpPr/>
            <p:nvPr/>
          </p:nvSpPr>
          <p:spPr>
            <a:xfrm rot="5400000">
              <a:off x="11386344" y="2400589"/>
              <a:ext cx="382189" cy="391105"/>
            </a:xfrm>
            <a:prstGeom prst="chevron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84" name="弧形向右箭號 83"/>
          <p:cNvSpPr/>
          <p:nvPr/>
        </p:nvSpPr>
        <p:spPr>
          <a:xfrm rot="20742085">
            <a:off x="1995992" y="2788102"/>
            <a:ext cx="443138" cy="1227795"/>
          </a:xfrm>
          <a:prstGeom prst="curvedRightArrow">
            <a:avLst>
              <a:gd name="adj1" fmla="val 12279"/>
              <a:gd name="adj2" fmla="val 33223"/>
              <a:gd name="adj3" fmla="val 19303"/>
            </a:avLst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-80000" r="50000" b="180000"/>
            </a:path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86" name="弧形向右箭號 85"/>
          <p:cNvSpPr/>
          <p:nvPr/>
        </p:nvSpPr>
        <p:spPr>
          <a:xfrm rot="20228539">
            <a:off x="2167266" y="2753354"/>
            <a:ext cx="276849" cy="734971"/>
          </a:xfrm>
          <a:prstGeom prst="curvedRightArrow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-80000" r="50000" b="180000"/>
            </a:path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67" name="流程圖: 或 66"/>
          <p:cNvSpPr/>
          <p:nvPr/>
        </p:nvSpPr>
        <p:spPr>
          <a:xfrm>
            <a:off x="4210626" y="4854019"/>
            <a:ext cx="537654" cy="330476"/>
          </a:xfrm>
          <a:prstGeom prst="flowChartOr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4" name="圓角矩形 43"/>
          <p:cNvSpPr/>
          <p:nvPr/>
        </p:nvSpPr>
        <p:spPr>
          <a:xfrm>
            <a:off x="864115" y="2001202"/>
            <a:ext cx="494832" cy="35949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49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400"/>
              </a:lnSpc>
              <a:defRPr/>
            </a:pP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教師專業發</a:t>
            </a:r>
            <a:endParaRPr lang="en-US" altLang="zh-TW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2400"/>
              </a:lnSpc>
              <a:defRPr/>
            </a:pP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展評鑑網站</a:t>
            </a:r>
            <a:endParaRPr lang="en-US" altLang="zh-TW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1355899" y="2241208"/>
            <a:ext cx="3130727" cy="123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(</a:t>
            </a:r>
            <a:r>
              <a:rPr lang="zh-TW" altLang="en-US" sz="3600" dirty="0" smtClean="0"/>
              <a:t>一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諮詢</a:t>
            </a:r>
            <a:r>
              <a:rPr lang="zh-TW" altLang="en-US" sz="3600" dirty="0"/>
              <a:t>輔導</a:t>
            </a:r>
            <a:r>
              <a:rPr lang="zh-TW" altLang="en-US" sz="3600" dirty="0" smtClean="0"/>
              <a:t>人員</a:t>
            </a:r>
            <a:endParaRPr lang="zh-TW" altLang="en-US" sz="36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6816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45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xmlns="" val="3520329061"/>
              </p:ext>
            </p:extLst>
          </p:nvPr>
        </p:nvGraphicFramePr>
        <p:xfrm>
          <a:off x="827584" y="1340768"/>
          <a:ext cx="4632176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圓角矩形 5"/>
          <p:cNvSpPr/>
          <p:nvPr/>
        </p:nvSpPr>
        <p:spPr>
          <a:xfrm>
            <a:off x="5439471" y="2529789"/>
            <a:ext cx="2736304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教學輔導教師</a:t>
            </a:r>
            <a:endParaRPr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439471" y="1496961"/>
            <a:ext cx="2736304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地方輔導</a:t>
            </a: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夥伴</a:t>
            </a:r>
          </a:p>
        </p:txBody>
      </p:sp>
      <p:sp>
        <p:nvSpPr>
          <p:cNvPr id="8" name="向下箭號 7"/>
          <p:cNvSpPr/>
          <p:nvPr/>
        </p:nvSpPr>
        <p:spPr>
          <a:xfrm>
            <a:off x="6604130" y="2145033"/>
            <a:ext cx="395064" cy="432048"/>
          </a:xfrm>
          <a:prstGeom prst="downArrow">
            <a:avLst/>
          </a:prstGeom>
          <a:gradFill>
            <a:gsLst>
              <a:gs pos="100000">
                <a:srgbClr val="FFC000"/>
              </a:gs>
              <a:gs pos="0">
                <a:srgbClr val="FFFFA7"/>
              </a:gs>
            </a:gsLst>
            <a:path path="shape">
              <a:fillToRect l="50000" t="50000" r="50000" b="50000"/>
            </a:path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5288986" y="3537012"/>
            <a:ext cx="3077852" cy="11991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地方輔導團</a:t>
            </a:r>
            <a:endParaRPr lang="en-US" altLang="zh-TW" sz="28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高中職學科中</a:t>
            </a: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</a:p>
        </p:txBody>
      </p:sp>
      <p:sp>
        <p:nvSpPr>
          <p:cNvPr id="12" name="十字形 11"/>
          <p:cNvSpPr/>
          <p:nvPr/>
        </p:nvSpPr>
        <p:spPr>
          <a:xfrm>
            <a:off x="6604130" y="3218838"/>
            <a:ext cx="466446" cy="432048"/>
          </a:xfrm>
          <a:prstGeom prst="plus">
            <a:avLst>
              <a:gd name="adj" fmla="val 37923"/>
            </a:avLst>
          </a:prstGeom>
          <a:gradFill>
            <a:gsLst>
              <a:gs pos="100000">
                <a:srgbClr val="FFC000"/>
              </a:gs>
              <a:gs pos="0">
                <a:srgbClr val="FFFFA7"/>
              </a:gs>
            </a:gsLst>
            <a:path path="shape">
              <a:fillToRect l="50000" t="50000" r="50000" b="50000"/>
            </a:path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108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446206" cy="5533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評鑑人員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2153571"/>
              </p:ext>
            </p:extLst>
          </p:nvPr>
        </p:nvGraphicFramePr>
        <p:xfrm>
          <a:off x="2668215" y="1776797"/>
          <a:ext cx="3630994" cy="272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698016" y="4703387"/>
            <a:ext cx="6056019" cy="52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en-US" altLang="zh-TW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多元角色：評鑑人員、評鑑作業輔導、教學輔導</a:t>
            </a:r>
            <a:endParaRPr lang="en-US" altLang="zh-TW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100"/>
              </a:lnSpc>
            </a:pPr>
            <a:r>
              <a:rPr lang="en-US" altLang="zh-TW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有關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學科</a:t>
            </a:r>
            <a:r>
              <a: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教學輔導與             合作進行</a:t>
            </a:r>
          </a:p>
        </p:txBody>
      </p:sp>
      <p:sp>
        <p:nvSpPr>
          <p:cNvPr id="7" name="弧形向右箭號 6"/>
          <p:cNvSpPr/>
          <p:nvPr/>
        </p:nvSpPr>
        <p:spPr>
          <a:xfrm>
            <a:off x="2263393" y="4081502"/>
            <a:ext cx="434624" cy="1051666"/>
          </a:xfrm>
          <a:prstGeom prst="curvedRightArrow">
            <a:avLst/>
          </a:prstGeom>
          <a:gradFill>
            <a:gsLst>
              <a:gs pos="35000">
                <a:srgbClr val="FFC000"/>
              </a:gs>
              <a:gs pos="56000">
                <a:srgbClr val="FFFF00"/>
              </a:gs>
              <a:gs pos="79000">
                <a:srgbClr val="FFC000"/>
              </a:gs>
            </a:gsLst>
            <a:lin ang="135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21" name="圓角矩形 4"/>
          <p:cNvSpPr/>
          <p:nvPr/>
        </p:nvSpPr>
        <p:spPr>
          <a:xfrm>
            <a:off x="5142061" y="4964051"/>
            <a:ext cx="1378661" cy="294596"/>
          </a:xfrm>
          <a:prstGeom prst="rect">
            <a:avLst/>
          </a:prstGeom>
          <a:solidFill>
            <a:schemeClr val="accent2">
              <a:hueOff val="4681519"/>
              <a:satOff val="-5839"/>
              <a:lumOff val="1373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學科輔導團</a:t>
            </a:r>
          </a:p>
        </p:txBody>
      </p:sp>
      <p:sp>
        <p:nvSpPr>
          <p:cNvPr id="22" name="綵帶 (向上) 21"/>
          <p:cNvSpPr/>
          <p:nvPr/>
        </p:nvSpPr>
        <p:spPr>
          <a:xfrm>
            <a:off x="5808147" y="3817855"/>
            <a:ext cx="1791767" cy="319714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C00000"/>
                </a:solidFill>
              </a:rPr>
              <a:t>教學輔導</a:t>
            </a:r>
          </a:p>
        </p:txBody>
      </p:sp>
    </p:spTree>
    <p:extLst>
      <p:ext uri="{BB962C8B-B14F-4D97-AF65-F5344CB8AC3E}">
        <p14:creationId xmlns:p14="http://schemas.microsoft.com/office/powerpoint/2010/main" xmlns="" val="127787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46206" cy="5533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學校領導人才培訓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47</a:t>
            </a:fld>
            <a:endParaRPr lang="zh-TW" altLang="en-US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xmlns="" val="1367209406"/>
              </p:ext>
            </p:extLst>
          </p:nvPr>
        </p:nvGraphicFramePr>
        <p:xfrm>
          <a:off x="1187624" y="198884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3307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46206" cy="5533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TW" dirty="0" smtClean="0"/>
              <a:t>(</a:t>
            </a:r>
            <a:r>
              <a:rPr lang="zh-TW" altLang="en-US" dirty="0"/>
              <a:t>四</a:t>
            </a:r>
            <a:r>
              <a:rPr lang="en-US" altLang="zh-TW" dirty="0" smtClean="0"/>
              <a:t>)</a:t>
            </a:r>
            <a:r>
              <a:rPr lang="zh-TW" altLang="en-US" dirty="0" smtClean="0"/>
              <a:t>行政領導人才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48</a:t>
            </a:fld>
            <a:endParaRPr lang="zh-TW" altLang="en-US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xmlns="" val="3421292931"/>
              </p:ext>
            </p:extLst>
          </p:nvPr>
        </p:nvGraphicFramePr>
        <p:xfrm>
          <a:off x="1187624" y="198884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2511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emplate74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808163"/>
            <a:ext cx="6685731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701800" y="1808163"/>
            <a:ext cx="360363" cy="2663825"/>
            <a:chOff x="1020" y="1389"/>
            <a:chExt cx="182" cy="1950"/>
          </a:xfrm>
        </p:grpSpPr>
        <p:sp>
          <p:nvSpPr>
            <p:cNvPr id="28682" name="AutoShape 4"/>
            <p:cNvSpPr>
              <a:spLocks noChangeArrowheads="1"/>
            </p:cNvSpPr>
            <p:nvPr/>
          </p:nvSpPr>
          <p:spPr bwMode="auto">
            <a:xfrm>
              <a:off x="1020" y="1389"/>
              <a:ext cx="182" cy="1950"/>
            </a:xfrm>
            <a:prstGeom prst="flowChartAlternateProcess">
              <a:avLst/>
            </a:prstGeom>
            <a:gradFill rotWithShape="1">
              <a:gsLst>
                <a:gs pos="0">
                  <a:srgbClr val="00004C"/>
                </a:gs>
                <a:gs pos="100000">
                  <a:srgbClr val="1B7B26"/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8683" name="Rectangle 5"/>
            <p:cNvSpPr>
              <a:spLocks noChangeArrowheads="1"/>
            </p:cNvSpPr>
            <p:nvPr/>
          </p:nvSpPr>
          <p:spPr bwMode="auto">
            <a:xfrm>
              <a:off x="1066" y="1616"/>
              <a:ext cx="45" cy="1587"/>
            </a:xfrm>
            <a:prstGeom prst="rect">
              <a:avLst/>
            </a:prstGeom>
            <a:gradFill rotWithShape="1">
              <a:gsLst>
                <a:gs pos="0">
                  <a:srgbClr val="005400"/>
                </a:gs>
                <a:gs pos="100000">
                  <a:srgbClr val="79D06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 kumimoji="1" sz="36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kumimoji="1" sz="32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kumimoji="1" sz="28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0" y="763588"/>
            <a:ext cx="9144000" cy="431800"/>
          </a:xfrm>
          <a:prstGeom prst="rect">
            <a:avLst/>
          </a:pr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7" name="Oval 3"/>
          <p:cNvSpPr>
            <a:spLocks noChangeArrowheads="1"/>
          </p:cNvSpPr>
          <p:nvPr/>
        </p:nvSpPr>
        <p:spPr bwMode="auto">
          <a:xfrm>
            <a:off x="754063" y="476250"/>
            <a:ext cx="1368425" cy="1368425"/>
          </a:xfrm>
          <a:prstGeom prst="ellipse">
            <a:avLst/>
          </a:prstGeom>
          <a:solidFill>
            <a:schemeClr val="tx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8" name="Oval 4"/>
          <p:cNvSpPr>
            <a:spLocks noChangeArrowheads="1"/>
          </p:cNvSpPr>
          <p:nvPr/>
        </p:nvSpPr>
        <p:spPr bwMode="auto">
          <a:xfrm>
            <a:off x="611188" y="331788"/>
            <a:ext cx="1368425" cy="13684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9" name="Oval 5"/>
          <p:cNvSpPr>
            <a:spLocks noChangeArrowheads="1"/>
          </p:cNvSpPr>
          <p:nvPr/>
        </p:nvSpPr>
        <p:spPr bwMode="auto">
          <a:xfrm>
            <a:off x="725488" y="446088"/>
            <a:ext cx="1139825" cy="11398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5C00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062163" y="2276474"/>
            <a:ext cx="6182245" cy="17303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精緻教師專業發展評鑑網</a:t>
            </a:r>
            <a:r>
              <a:rPr lang="en-US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簡稱精緻網</a:t>
            </a:r>
            <a:endParaRPr lang="zh-TW" altLang="en-US" sz="4000" b="1" u="sng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1042988" y="692150"/>
            <a:ext cx="5129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1" latinLnBrk="1" hangingPunct="1"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五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012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2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pc="200" dirty="0" smtClean="0">
                <a:solidFill>
                  <a:srgbClr val="C00000"/>
                </a:solidFill>
              </a:rPr>
              <a:t>Why?</a:t>
            </a:r>
            <a:endParaRPr lang="zh-TW" altLang="en-US" spc="200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9065" y="2033005"/>
            <a:ext cx="8229600" cy="7200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為什麼</a:t>
            </a:r>
            <a:r>
              <a:rPr lang="zh-TW" alt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要實施教師</a:t>
            </a:r>
            <a:r>
              <a:rPr lang="zh-TW" alt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專業發展評鑑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509065" y="3020466"/>
            <a:ext cx="4134943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6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只因為是國家政策</a:t>
            </a:r>
            <a:r>
              <a:rPr lang="en-US" altLang="zh-TW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TW" alt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211960" y="3933056"/>
            <a:ext cx="108012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6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向下箭號 7"/>
          <p:cNvSpPr/>
          <p:nvPr/>
        </p:nvSpPr>
        <p:spPr>
          <a:xfrm>
            <a:off x="4337974" y="4829622"/>
            <a:ext cx="468052" cy="531899"/>
          </a:xfrm>
          <a:prstGeom prst="downArrow">
            <a:avLst/>
          </a:prstGeom>
          <a:gradFill>
            <a:gsLst>
              <a:gs pos="0">
                <a:srgbClr val="CC3300"/>
              </a:gs>
              <a:gs pos="34000">
                <a:srgbClr val="D76038"/>
              </a:gs>
              <a:gs pos="14000">
                <a:srgbClr val="F2CABD"/>
              </a:gs>
              <a:gs pos="70000">
                <a:srgbClr val="D5582F"/>
              </a:gs>
              <a:gs pos="87000">
                <a:srgbClr val="EBACAC"/>
              </a:gs>
              <a:gs pos="50000">
                <a:srgbClr val="FFFFFF"/>
              </a:gs>
              <a:gs pos="100000">
                <a:srgbClr val="C00000"/>
              </a:gs>
            </a:gsLst>
            <a:lin ang="135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936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utoShape 6"/>
          <p:cNvSpPr>
            <a:spLocks noChangeArrowheads="1"/>
          </p:cNvSpPr>
          <p:nvPr/>
        </p:nvSpPr>
        <p:spPr bwMode="auto">
          <a:xfrm>
            <a:off x="7938498" y="3056931"/>
            <a:ext cx="1133872" cy="2645647"/>
          </a:xfrm>
          <a:prstGeom prst="roundRect">
            <a:avLst>
              <a:gd name="adj" fmla="val 13745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384" y="288967"/>
            <a:ext cx="8223714" cy="58468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教師</a:t>
            </a:r>
            <a:r>
              <a:rPr lang="zh-TW" altLang="en-US" dirty="0"/>
              <a:t>專業發展評鑑</a:t>
            </a:r>
            <a:r>
              <a:rPr lang="zh-TW" altLang="en-US" dirty="0" smtClean="0"/>
              <a:t>網站</a:t>
            </a:r>
            <a:endParaRPr lang="zh-TW" altLang="en-US" sz="2025" dirty="0"/>
          </a:p>
        </p:txBody>
      </p:sp>
      <p:sp>
        <p:nvSpPr>
          <p:cNvPr id="5" name="AutoShape 33"/>
          <p:cNvSpPr>
            <a:spLocks noChangeArrowheads="1"/>
          </p:cNvSpPr>
          <p:nvPr/>
        </p:nvSpPr>
        <p:spPr bwMode="auto">
          <a:xfrm>
            <a:off x="5296430" y="3056931"/>
            <a:ext cx="1134000" cy="2645647"/>
          </a:xfrm>
          <a:prstGeom prst="roundRect">
            <a:avLst>
              <a:gd name="adj" fmla="val 13745"/>
            </a:avLst>
          </a:prstGeom>
          <a:gradFill rotWithShape="1">
            <a:gsLst>
              <a:gs pos="0">
                <a:srgbClr val="FFFFFF"/>
              </a:gs>
              <a:gs pos="100000">
                <a:srgbClr val="66FFFF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 sz="135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998078" y="3056930"/>
            <a:ext cx="1134000" cy="2645648"/>
          </a:xfrm>
          <a:prstGeom prst="roundRect">
            <a:avLst>
              <a:gd name="adj" fmla="val 13745"/>
            </a:avLst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 sz="1350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682511" y="3056930"/>
            <a:ext cx="1134000" cy="2646000"/>
          </a:xfrm>
          <a:prstGeom prst="roundRect">
            <a:avLst>
              <a:gd name="adj" fmla="val 13745"/>
            </a:avLst>
          </a:prstGeom>
          <a:gradFill rotWithShape="1">
            <a:gsLst>
              <a:gs pos="0">
                <a:srgbClr val="FFFFFF"/>
              </a:gs>
              <a:gs pos="100000">
                <a:srgbClr val="FFFFCC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 sz="135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380281" y="3050445"/>
            <a:ext cx="1134000" cy="2646000"/>
          </a:xfrm>
          <a:prstGeom prst="roundRect">
            <a:avLst>
              <a:gd name="adj" fmla="val 13745"/>
            </a:avLst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 sz="135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97760" y="3044307"/>
            <a:ext cx="1134000" cy="2646000"/>
          </a:xfrm>
          <a:prstGeom prst="roundRect">
            <a:avLst>
              <a:gd name="adj" fmla="val 13745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 sz="135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gray">
          <a:xfrm rot="3419336">
            <a:off x="191410" y="2266245"/>
            <a:ext cx="756000" cy="810000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endParaRPr lang="zh-TW" altLang="en-US" sz="1350"/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gray">
          <a:xfrm>
            <a:off x="346285" y="2408560"/>
            <a:ext cx="6726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申辦</a:t>
            </a:r>
            <a:endParaRPr lang="en-US" altLang="zh-TW" sz="1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審查</a:t>
            </a:r>
            <a:r>
              <a:rPr lang="en-US" altLang="zh-TW" sz="1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1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111250" y="3290475"/>
            <a:ext cx="1117046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32160" indent="-132160">
              <a:lnSpc>
                <a:spcPts val="1800"/>
              </a:lnSpc>
              <a:buBlip>
                <a:blip r:embed="rId3"/>
              </a:buBlip>
            </a:pPr>
            <a:r>
              <a:rPr lang="zh-TW" altLang="en-US" sz="150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線上申請</a:t>
            </a:r>
            <a:endParaRPr lang="en-US" altLang="zh-TW" sz="1500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9000" indent="-132160">
              <a:lnSpc>
                <a:spcPts val="1800"/>
              </a:lnSpc>
              <a:buBlip>
                <a:blip r:embed="rId4"/>
              </a:buBlip>
            </a:pP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endParaRPr lang="en-US" altLang="zh-TW" sz="1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9000" indent="-132160">
              <a:lnSpc>
                <a:spcPts val="1800"/>
              </a:lnSpc>
              <a:buBlip>
                <a:blip r:embed="rId4"/>
              </a:buBlip>
            </a:pP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地方政府</a:t>
            </a:r>
            <a:endParaRPr lang="en-US" altLang="zh-TW" sz="1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2160" indent="-132160">
              <a:lnSpc>
                <a:spcPts val="1800"/>
              </a:lnSpc>
              <a:buBlip>
                <a:blip r:embed="rId3"/>
              </a:buBlip>
            </a:pPr>
            <a:r>
              <a:rPr lang="zh-TW" altLang="en-US" sz="150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初審</a:t>
            </a:r>
            <a:endParaRPr lang="en-US" altLang="zh-TW" sz="1500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9000" indent="-132160">
              <a:lnSpc>
                <a:spcPts val="1800"/>
              </a:lnSpc>
              <a:buBlip>
                <a:blip r:embed="rId4"/>
              </a:buBlip>
            </a:pP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線上初審</a:t>
            </a:r>
            <a:endParaRPr lang="en-US" altLang="zh-TW" sz="1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9000" indent="-132160">
              <a:lnSpc>
                <a:spcPts val="1800"/>
              </a:lnSpc>
              <a:buBlip>
                <a:blip r:embed="rId4"/>
              </a:buBlip>
            </a:pP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地方政府實地初審</a:t>
            </a:r>
            <a:endParaRPr lang="en-US" altLang="zh-TW" sz="1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2160" indent="-132160">
              <a:lnSpc>
                <a:spcPts val="1800"/>
              </a:lnSpc>
              <a:buBlip>
                <a:blip r:embed="rId3"/>
              </a:buBlip>
            </a:pPr>
            <a:r>
              <a:rPr lang="zh-TW" altLang="en-US" sz="150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實地複審</a:t>
            </a:r>
            <a:endParaRPr lang="en-US" altLang="zh-TW" sz="1500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9000" indent="-132160">
              <a:lnSpc>
                <a:spcPts val="1800"/>
              </a:lnSpc>
              <a:buBlip>
                <a:blip r:embed="rId4"/>
              </a:buBlip>
            </a:pP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本部</a:t>
            </a:r>
            <a:endParaRPr lang="en-US" altLang="zh-TW" sz="1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1354553" y="3283931"/>
            <a:ext cx="1206547" cy="196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32160" indent="-132160">
              <a:buBlip>
                <a:blip r:embed="rId5"/>
              </a:buBlip>
            </a:pPr>
            <a:r>
              <a:rPr lang="zh-TW" altLang="en-US" sz="135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初階、進階評鑑人員、教學輔導教師研習、認證</a:t>
            </a:r>
            <a:endParaRPr lang="en-US" altLang="zh-TW" sz="1350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2160" indent="-132160">
              <a:buBlip>
                <a:blip r:embed="rId5"/>
              </a:buBlip>
            </a:pPr>
            <a:r>
              <a:rPr lang="zh-TW" altLang="en-US" sz="135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初階、進階評鑑人員、教學輔導教師講師培訓</a:t>
            </a: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3998079" y="3293937"/>
            <a:ext cx="1154053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32160" indent="-132160">
              <a:buBlip>
                <a:blip r:embed="rId6"/>
              </a:buBlip>
            </a:pPr>
            <a:r>
              <a:rPr lang="zh-TW" altLang="en-US" sz="135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依各層面評鑑結果擬訂專業成長計畫</a:t>
            </a:r>
            <a:endParaRPr lang="en-US" altLang="zh-TW" sz="1350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2160" indent="-132160">
              <a:buBlip>
                <a:blip r:embed="rId6"/>
              </a:buBlip>
            </a:pPr>
            <a:r>
              <a:rPr lang="zh-TW" altLang="en-US" sz="135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個人、學校、縣市之個別性、整體性專業成長規劃</a:t>
            </a:r>
            <a:endParaRPr lang="en-US" altLang="zh-TW" sz="1350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2670657" y="3206974"/>
            <a:ext cx="1150371" cy="259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32160" indent="-132160">
              <a:lnSpc>
                <a:spcPts val="1275"/>
              </a:lnSpc>
              <a:buBlip>
                <a:blip r:embed="rId4"/>
              </a:buBlip>
            </a:pPr>
            <a:r>
              <a:rPr lang="zh-TW" altLang="en-US" sz="135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自主評鑑</a:t>
            </a:r>
            <a:r>
              <a:rPr lang="en-US" altLang="zh-TW" sz="135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35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35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定期評鑑</a:t>
            </a:r>
            <a:endParaRPr lang="en-US" altLang="zh-TW" sz="135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9000" indent="-132160">
              <a:lnSpc>
                <a:spcPts val="1275"/>
              </a:lnSpc>
              <a:buBlip>
                <a:blip r:embed="rId4"/>
              </a:buBlip>
            </a:pPr>
            <a:r>
              <a:rPr lang="zh-TW" altLang="en-US" sz="1125" b="1" dirty="0">
                <a:latin typeface="標楷體" panose="03000509000000000000" pitchFamily="65" charset="-120"/>
                <a:ea typeface="標楷體" panose="03000509000000000000" pitchFamily="65" charset="-120"/>
              </a:rPr>
              <a:t>觀察前會談</a:t>
            </a:r>
            <a:endParaRPr lang="en-US" altLang="zh-TW" sz="1125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9000" indent="-132160">
              <a:lnSpc>
                <a:spcPts val="1275"/>
              </a:lnSpc>
              <a:buBlip>
                <a:blip r:embed="rId4"/>
              </a:buBlip>
            </a:pPr>
            <a:r>
              <a:rPr lang="zh-TW" altLang="en-US" sz="1125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教學觀察</a:t>
            </a:r>
            <a:endParaRPr lang="en-US" altLang="zh-TW" sz="1125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9000" indent="-132160">
              <a:lnSpc>
                <a:spcPts val="1275"/>
              </a:lnSpc>
              <a:buBlip>
                <a:blip r:embed="rId4"/>
              </a:buBlip>
            </a:pPr>
            <a:r>
              <a:rPr lang="zh-TW" altLang="en-US" sz="1125" b="1" dirty="0">
                <a:latin typeface="標楷體" panose="03000509000000000000" pitchFamily="65" charset="-120"/>
                <a:ea typeface="標楷體" panose="03000509000000000000" pitchFamily="65" charset="-120"/>
              </a:rPr>
              <a:t>觀察後會談</a:t>
            </a:r>
            <a:endParaRPr lang="en-US" altLang="zh-TW" sz="1125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2160" indent="-132160">
              <a:lnSpc>
                <a:spcPts val="1275"/>
              </a:lnSpc>
              <a:buBlip>
                <a:blip r:embed="rId4"/>
              </a:buBlip>
            </a:pPr>
            <a:r>
              <a:rPr lang="zh-TW" altLang="en-US" sz="135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評鑑規準</a:t>
            </a:r>
            <a:r>
              <a:rPr lang="en-US" altLang="zh-TW" sz="135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35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35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層面</a:t>
            </a:r>
            <a:endParaRPr lang="en-US" altLang="zh-TW" sz="135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9000" indent="-132160">
              <a:lnSpc>
                <a:spcPts val="1275"/>
              </a:lnSpc>
              <a:buBlip>
                <a:blip r:embed="rId4"/>
              </a:buBlip>
            </a:pPr>
            <a:r>
              <a:rPr lang="en-US" altLang="zh-TW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A:</a:t>
            </a:r>
            <a:r>
              <a:rPr lang="zh-TW" altLang="en-US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課程設計</a:t>
            </a:r>
            <a:r>
              <a:rPr lang="en-US" altLang="zh-TW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與教學</a:t>
            </a:r>
            <a:endParaRPr lang="en-US" altLang="zh-TW" sz="105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9000" indent="-132160">
              <a:lnSpc>
                <a:spcPts val="1275"/>
              </a:lnSpc>
              <a:buBlip>
                <a:blip r:embed="rId4"/>
              </a:buBlip>
            </a:pPr>
            <a:r>
              <a:rPr lang="en-US" altLang="zh-TW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B:</a:t>
            </a:r>
            <a:r>
              <a:rPr lang="zh-TW" altLang="en-US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班級經營</a:t>
            </a:r>
            <a:r>
              <a:rPr lang="en-US" altLang="zh-TW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與輔導</a:t>
            </a:r>
            <a:endParaRPr lang="en-US" altLang="zh-TW" sz="105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9000" indent="-132160">
              <a:lnSpc>
                <a:spcPts val="1275"/>
              </a:lnSpc>
              <a:buBlip>
                <a:blip r:embed="rId4"/>
              </a:buBlip>
            </a:pPr>
            <a:r>
              <a:rPr lang="en-US" altLang="zh-TW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C:</a:t>
            </a:r>
            <a:r>
              <a:rPr lang="zh-TW" altLang="en-US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研究發展</a:t>
            </a:r>
            <a:r>
              <a:rPr lang="en-US" altLang="zh-TW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與進修</a:t>
            </a:r>
            <a:endParaRPr lang="en-US" altLang="zh-TW" sz="105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9000" indent="-132160">
              <a:lnSpc>
                <a:spcPts val="1275"/>
              </a:lnSpc>
              <a:buBlip>
                <a:blip r:embed="rId4"/>
              </a:buBlip>
            </a:pPr>
            <a:r>
              <a:rPr lang="en-US" altLang="zh-TW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D:</a:t>
            </a:r>
            <a:r>
              <a:rPr lang="zh-TW" altLang="en-US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敬業精神</a:t>
            </a:r>
            <a:r>
              <a:rPr lang="en-US" altLang="zh-TW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0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與態度</a:t>
            </a:r>
            <a:endParaRPr lang="en-US" altLang="zh-TW" sz="105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6652120" y="3056931"/>
            <a:ext cx="1176821" cy="2645647"/>
          </a:xfrm>
          <a:prstGeom prst="roundRect">
            <a:avLst>
              <a:gd name="adj" fmla="val 13745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TW" altLang="en-US" sz="1350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7938499" y="3283931"/>
            <a:ext cx="1007615" cy="196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32160" indent="-132160">
              <a:buBlip>
                <a:blip r:embed="rId3"/>
              </a:buBlip>
            </a:pPr>
            <a:r>
              <a:rPr lang="zh-TW" altLang="en-US" sz="135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教師教學評鑑歷程檔案模組及省思回饋</a:t>
            </a:r>
            <a:endParaRPr lang="en-US" altLang="zh-TW" sz="1350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2160" indent="-132160">
              <a:buBlip>
                <a:blip r:embed="rId3"/>
              </a:buBlip>
            </a:pPr>
            <a:r>
              <a:rPr lang="zh-TW" altLang="en-US" sz="135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教與學之知識統整、分享、應用及創新</a:t>
            </a:r>
            <a:endParaRPr lang="en-US" altLang="zh-TW" sz="1350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2" name="Group 13"/>
          <p:cNvGrpSpPr>
            <a:grpSpLocks/>
          </p:cNvGrpSpPr>
          <p:nvPr/>
        </p:nvGrpSpPr>
        <p:grpSpPr bwMode="auto">
          <a:xfrm>
            <a:off x="1080134" y="2577185"/>
            <a:ext cx="676275" cy="94060"/>
            <a:chOff x="2003" y="3439"/>
            <a:chExt cx="468" cy="244"/>
          </a:xfrm>
        </p:grpSpPr>
        <p:sp>
          <p:nvSpPr>
            <p:cNvPr id="93" name="Oval 14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94" name="Rectangle 15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95" name="Oval 16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96" name="Oval 17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</p:grpSp>
      <p:sp>
        <p:nvSpPr>
          <p:cNvPr id="97" name="Rectangle 12"/>
          <p:cNvSpPr>
            <a:spLocks noChangeArrowheads="1"/>
          </p:cNvSpPr>
          <p:nvPr/>
        </p:nvSpPr>
        <p:spPr bwMode="gray">
          <a:xfrm rot="3419336">
            <a:off x="1461904" y="2308819"/>
            <a:ext cx="756000" cy="810000"/>
          </a:xfrm>
          <a:prstGeom prst="rect">
            <a:avLst/>
          </a:prstGeom>
          <a:solidFill>
            <a:srgbClr val="FF9900"/>
          </a:solidFill>
          <a:ln w="9525" algn="ctr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rot="10800000" vert="eaVert" wrap="none" anchor="ctr">
            <a:flatTx/>
          </a:bodyPr>
          <a:lstStyle/>
          <a:p>
            <a:endParaRPr lang="zh-TW" altLang="en-US" sz="1350"/>
          </a:p>
        </p:txBody>
      </p:sp>
      <p:grpSp>
        <p:nvGrpSpPr>
          <p:cNvPr id="98" name="Group 13"/>
          <p:cNvGrpSpPr>
            <a:grpSpLocks/>
          </p:cNvGrpSpPr>
          <p:nvPr/>
        </p:nvGrpSpPr>
        <p:grpSpPr bwMode="auto">
          <a:xfrm>
            <a:off x="2394140" y="2613807"/>
            <a:ext cx="676275" cy="94060"/>
            <a:chOff x="2003" y="3439"/>
            <a:chExt cx="468" cy="244"/>
          </a:xfrm>
        </p:grpSpPr>
        <p:sp>
          <p:nvSpPr>
            <p:cNvPr id="99" name="Oval 14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100" name="Rectangle 15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101" name="Oval 16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102" name="Oval 17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</p:grpSp>
      <p:sp>
        <p:nvSpPr>
          <p:cNvPr id="103" name="Rectangle 18"/>
          <p:cNvSpPr>
            <a:spLocks noChangeArrowheads="1"/>
          </p:cNvSpPr>
          <p:nvPr/>
        </p:nvSpPr>
        <p:spPr bwMode="gray">
          <a:xfrm rot="3419336">
            <a:off x="2785929" y="2281796"/>
            <a:ext cx="727109" cy="833179"/>
          </a:xfrm>
          <a:prstGeom prst="rect">
            <a:avLst/>
          </a:prstGeom>
          <a:solidFill>
            <a:srgbClr val="FFFF00"/>
          </a:solidFill>
          <a:ln w="9525" algn="ctr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zh-TW" altLang="en-US" sz="1350"/>
          </a:p>
        </p:txBody>
      </p:sp>
      <p:grpSp>
        <p:nvGrpSpPr>
          <p:cNvPr id="109" name="Group 19"/>
          <p:cNvGrpSpPr>
            <a:grpSpLocks/>
          </p:cNvGrpSpPr>
          <p:nvPr/>
        </p:nvGrpSpPr>
        <p:grpSpPr bwMode="auto">
          <a:xfrm>
            <a:off x="3727606" y="2582850"/>
            <a:ext cx="884635" cy="94060"/>
            <a:chOff x="2003" y="3439"/>
            <a:chExt cx="468" cy="244"/>
          </a:xfrm>
        </p:grpSpPr>
        <p:sp>
          <p:nvSpPr>
            <p:cNvPr id="110" name="Oval 20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111" name="Rectangle 21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112" name="Oval 22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113" name="Oval 23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</p:grpSp>
      <p:sp>
        <p:nvSpPr>
          <p:cNvPr id="114" name="Rectangle 24"/>
          <p:cNvSpPr>
            <a:spLocks noChangeArrowheads="1"/>
          </p:cNvSpPr>
          <p:nvPr/>
        </p:nvSpPr>
        <p:spPr bwMode="gray">
          <a:xfrm rot="3419336">
            <a:off x="4106984" y="2282918"/>
            <a:ext cx="756000" cy="810000"/>
          </a:xfrm>
          <a:prstGeom prst="rect">
            <a:avLst/>
          </a:prstGeom>
          <a:solidFill>
            <a:srgbClr val="008000"/>
          </a:solidFill>
          <a:ln w="9525" algn="ctr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rot="10800000" vert="eaVert" wrap="none" anchor="ctr">
            <a:flatTx/>
          </a:bodyPr>
          <a:lstStyle/>
          <a:p>
            <a:endParaRPr lang="zh-TW" altLang="en-US" sz="1350" dirty="0"/>
          </a:p>
        </p:txBody>
      </p:sp>
      <p:grpSp>
        <p:nvGrpSpPr>
          <p:cNvPr id="115" name="Group 34"/>
          <p:cNvGrpSpPr>
            <a:grpSpLocks/>
          </p:cNvGrpSpPr>
          <p:nvPr/>
        </p:nvGrpSpPr>
        <p:grpSpPr bwMode="auto">
          <a:xfrm>
            <a:off x="5078303" y="2579958"/>
            <a:ext cx="884635" cy="94060"/>
            <a:chOff x="2003" y="3439"/>
            <a:chExt cx="468" cy="244"/>
          </a:xfrm>
        </p:grpSpPr>
        <p:sp>
          <p:nvSpPr>
            <p:cNvPr id="116" name="Rectangle 36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117" name="Oval 35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118" name="Oval 37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119" name="Oval 38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</p:grpSp>
      <p:sp>
        <p:nvSpPr>
          <p:cNvPr id="120" name="Rectangle 39"/>
          <p:cNvSpPr>
            <a:spLocks noChangeArrowheads="1"/>
          </p:cNvSpPr>
          <p:nvPr/>
        </p:nvSpPr>
        <p:spPr bwMode="gray">
          <a:xfrm rot="3419336">
            <a:off x="5403537" y="2282920"/>
            <a:ext cx="756000" cy="810000"/>
          </a:xfrm>
          <a:prstGeom prst="rect">
            <a:avLst/>
          </a:prstGeom>
          <a:solidFill>
            <a:srgbClr val="0000CC"/>
          </a:solidFill>
          <a:ln w="9525" algn="ctr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00CC"/>
            </a:extrusionClr>
          </a:sp3d>
        </p:spPr>
        <p:txBody>
          <a:bodyPr rot="10800000" vert="eaVert" wrap="none" anchor="ctr">
            <a:flatTx/>
          </a:bodyPr>
          <a:lstStyle/>
          <a:p>
            <a:pPr algn="ctr"/>
            <a:endParaRPr lang="zh-TW" altLang="zh-TW" sz="1350"/>
          </a:p>
        </p:txBody>
      </p:sp>
      <p:grpSp>
        <p:nvGrpSpPr>
          <p:cNvPr id="122" name="Group 34"/>
          <p:cNvGrpSpPr>
            <a:grpSpLocks/>
          </p:cNvGrpSpPr>
          <p:nvPr/>
        </p:nvGrpSpPr>
        <p:grpSpPr bwMode="auto">
          <a:xfrm>
            <a:off x="6406194" y="2600813"/>
            <a:ext cx="884635" cy="94060"/>
            <a:chOff x="2003" y="3439"/>
            <a:chExt cx="468" cy="244"/>
          </a:xfrm>
        </p:grpSpPr>
        <p:sp>
          <p:nvSpPr>
            <p:cNvPr id="123" name="Rectangle 36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124" name="Oval 35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125" name="Oval 37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126" name="Oval 38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</p:grpSp>
      <p:sp>
        <p:nvSpPr>
          <p:cNvPr id="127" name="Rectangle 7"/>
          <p:cNvSpPr>
            <a:spLocks noChangeArrowheads="1"/>
          </p:cNvSpPr>
          <p:nvPr/>
        </p:nvSpPr>
        <p:spPr bwMode="gray">
          <a:xfrm rot="3419336">
            <a:off x="6677387" y="2258919"/>
            <a:ext cx="756000" cy="810000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endParaRPr lang="zh-TW" altLang="en-US" sz="1350" dirty="0"/>
          </a:p>
        </p:txBody>
      </p:sp>
      <p:sp>
        <p:nvSpPr>
          <p:cNvPr id="128" name="Rectangle 25"/>
          <p:cNvSpPr>
            <a:spLocks noChangeArrowheads="1"/>
          </p:cNvSpPr>
          <p:nvPr/>
        </p:nvSpPr>
        <p:spPr bwMode="gray">
          <a:xfrm>
            <a:off x="1360081" y="2433560"/>
            <a:ext cx="99488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人才培訓認證</a:t>
            </a:r>
            <a:endParaRPr lang="en-US" altLang="zh-TW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登錄</a:t>
            </a:r>
            <a:r>
              <a:rPr lang="en-US" altLang="zh-TW" sz="1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1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0" name="Rectangle 25"/>
          <p:cNvSpPr>
            <a:spLocks noChangeArrowheads="1"/>
          </p:cNvSpPr>
          <p:nvPr/>
        </p:nvSpPr>
        <p:spPr bwMode="gray">
          <a:xfrm>
            <a:off x="5491167" y="2375830"/>
            <a:ext cx="6726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諮詢輔導</a:t>
            </a:r>
          </a:p>
        </p:txBody>
      </p:sp>
      <p:sp>
        <p:nvSpPr>
          <p:cNvPr id="131" name="Rectangle 25"/>
          <p:cNvSpPr>
            <a:spLocks noChangeArrowheads="1"/>
          </p:cNvSpPr>
          <p:nvPr/>
        </p:nvSpPr>
        <p:spPr bwMode="gray">
          <a:xfrm>
            <a:off x="2865564" y="2415561"/>
            <a:ext cx="6726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評鑑</a:t>
            </a:r>
            <a:endParaRPr lang="en-US" altLang="zh-TW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實施</a:t>
            </a:r>
          </a:p>
        </p:txBody>
      </p:sp>
      <p:sp>
        <p:nvSpPr>
          <p:cNvPr id="132" name="Rectangle 25"/>
          <p:cNvSpPr>
            <a:spLocks noChangeArrowheads="1"/>
          </p:cNvSpPr>
          <p:nvPr/>
        </p:nvSpPr>
        <p:spPr bwMode="gray">
          <a:xfrm>
            <a:off x="6640360" y="2316728"/>
            <a:ext cx="10203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經費與監控分析</a:t>
            </a:r>
            <a:endParaRPr lang="en-US" altLang="zh-TW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gray">
          <a:xfrm>
            <a:off x="4221527" y="2280208"/>
            <a:ext cx="74872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專業成長計畫</a:t>
            </a:r>
          </a:p>
        </p:txBody>
      </p:sp>
      <p:sp>
        <p:nvSpPr>
          <p:cNvPr id="54" name="標題 1"/>
          <p:cNvSpPr txBox="1">
            <a:spLocks/>
          </p:cNvSpPr>
          <p:nvPr/>
        </p:nvSpPr>
        <p:spPr>
          <a:xfrm>
            <a:off x="517779" y="1117332"/>
            <a:ext cx="8427389" cy="66921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000" b="1" kern="12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pPr algn="l"/>
            <a:endParaRPr lang="en-US" altLang="zh-TW" sz="1500" dirty="0">
              <a:solidFill>
                <a:srgbClr val="FF0000"/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000066"/>
                </a:solidFill>
              </a:rPr>
              <a:t>教師專業發展評鑑作業之資訊化、數位化、</a:t>
            </a:r>
            <a:r>
              <a:rPr lang="en-US" altLang="zh-TW" sz="2000" dirty="0">
                <a:solidFill>
                  <a:srgbClr val="000066"/>
                </a:solidFill>
              </a:rPr>
              <a:t>e</a:t>
            </a:r>
            <a:r>
              <a:rPr lang="zh-TW" altLang="en-US" sz="2000" dirty="0">
                <a:solidFill>
                  <a:srgbClr val="000066"/>
                </a:solidFill>
              </a:rPr>
              <a:t>化</a:t>
            </a:r>
            <a:endParaRPr lang="en-US" altLang="zh-TW" sz="2000" dirty="0">
              <a:solidFill>
                <a:srgbClr val="000066"/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000066"/>
                </a:solidFill>
              </a:rPr>
              <a:t>具備各項作業分析功能，以服務為導向的互動平台</a:t>
            </a:r>
          </a:p>
        </p:txBody>
      </p:sp>
      <p:grpSp>
        <p:nvGrpSpPr>
          <p:cNvPr id="55" name="Group 34"/>
          <p:cNvGrpSpPr>
            <a:grpSpLocks/>
          </p:cNvGrpSpPr>
          <p:nvPr/>
        </p:nvGrpSpPr>
        <p:grpSpPr bwMode="auto">
          <a:xfrm>
            <a:off x="7676675" y="2627109"/>
            <a:ext cx="631442" cy="78445"/>
            <a:chOff x="2003" y="3439"/>
            <a:chExt cx="468" cy="244"/>
          </a:xfrm>
        </p:grpSpPr>
        <p:sp>
          <p:nvSpPr>
            <p:cNvPr id="56" name="Rectangle 36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57" name="Oval 35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58" name="Oval 37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  <p:sp>
          <p:nvSpPr>
            <p:cNvPr id="59" name="Oval 38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350"/>
            </a:p>
          </p:txBody>
        </p:sp>
      </p:grpSp>
      <p:sp>
        <p:nvSpPr>
          <p:cNvPr id="60" name="Rectangle 7"/>
          <p:cNvSpPr>
            <a:spLocks noChangeArrowheads="1"/>
          </p:cNvSpPr>
          <p:nvPr/>
        </p:nvSpPr>
        <p:spPr bwMode="gray">
          <a:xfrm rot="3419336">
            <a:off x="7963280" y="2279799"/>
            <a:ext cx="756000" cy="8100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endParaRPr lang="zh-TW" altLang="en-US" sz="1350" dirty="0"/>
          </a:p>
        </p:txBody>
      </p:sp>
      <p:sp>
        <p:nvSpPr>
          <p:cNvPr id="3" name="矩形 2"/>
          <p:cNvSpPr/>
          <p:nvPr/>
        </p:nvSpPr>
        <p:spPr>
          <a:xfrm>
            <a:off x="7827570" y="2391219"/>
            <a:ext cx="1117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e-portfolios</a:t>
            </a:r>
          </a:p>
          <a:p>
            <a:pPr algn="ctr"/>
            <a:r>
              <a:rPr lang="zh-TW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知識管理</a:t>
            </a:r>
            <a:endParaRPr lang="zh-TW" altLang="en-US" sz="1400" dirty="0"/>
          </a:p>
        </p:txBody>
      </p:sp>
      <p:sp>
        <p:nvSpPr>
          <p:cNvPr id="64" name="Rectangle 29"/>
          <p:cNvSpPr>
            <a:spLocks noChangeArrowheads="1"/>
          </p:cNvSpPr>
          <p:nvPr/>
        </p:nvSpPr>
        <p:spPr bwMode="auto">
          <a:xfrm>
            <a:off x="5294418" y="3274031"/>
            <a:ext cx="107306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32160" indent="-132160">
              <a:buBlip>
                <a:blip r:embed="rId3"/>
              </a:buBlip>
            </a:pPr>
            <a:r>
              <a:rPr lang="zh-TW" altLang="en-US" sz="135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中央輔導群、地方輔導群、輔導委員、夥伴與學校之配對機制</a:t>
            </a:r>
            <a:endParaRPr lang="en-US" altLang="zh-TW" sz="1350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2160" indent="-132160">
              <a:buBlip>
                <a:blip r:embed="rId3"/>
              </a:buBlip>
            </a:pPr>
            <a:r>
              <a:rPr lang="zh-TW" altLang="en-US" sz="135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輔導紀錄填報與分析</a:t>
            </a:r>
            <a:endParaRPr lang="en-US" altLang="zh-TW" sz="1350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2160" indent="-132160">
              <a:buBlip>
                <a:blip r:embed="rId3"/>
              </a:buBlip>
            </a:pPr>
            <a:endParaRPr lang="en-US" altLang="zh-TW" sz="135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2160" indent="-132160" algn="dist">
              <a:buBlip>
                <a:blip r:embed="rId3"/>
              </a:buBlip>
            </a:pPr>
            <a:endParaRPr lang="en-US" altLang="zh-TW" sz="135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5" name="Rectangle 29"/>
          <p:cNvSpPr>
            <a:spLocks noChangeArrowheads="1"/>
          </p:cNvSpPr>
          <p:nvPr/>
        </p:nvSpPr>
        <p:spPr bwMode="auto">
          <a:xfrm>
            <a:off x="6620519" y="3293937"/>
            <a:ext cx="1162746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32160" indent="-132160">
              <a:buBlip>
                <a:blip r:embed="rId3"/>
              </a:buBlip>
            </a:pPr>
            <a:r>
              <a:rPr lang="zh-TW" altLang="en-US" sz="135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本部核定地方政府、學校各項推動經費運用控管及核結追蹤</a:t>
            </a:r>
            <a:endParaRPr lang="en-US" altLang="zh-TW" sz="1350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2160" indent="-132160">
              <a:buBlip>
                <a:blip r:embed="rId3"/>
              </a:buBlip>
            </a:pPr>
            <a:r>
              <a:rPr lang="zh-TW" altLang="en-US" sz="135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經費投入、配置與各項成果產出之監控分析</a:t>
            </a:r>
            <a:r>
              <a:rPr lang="en-US" altLang="zh-TW" sz="120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如下頁模組</a:t>
            </a:r>
            <a:r>
              <a:rPr lang="en-US" altLang="zh-TW" sz="120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350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50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-102701" y="6113205"/>
            <a:ext cx="9246701" cy="6575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網站</a:t>
            </a:r>
            <a:r>
              <a:rPr lang="zh-TW" altLang="zh-TW" sz="24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期能提供教師、學校、地方政府，</a:t>
            </a:r>
            <a:r>
              <a:rPr lang="zh-TW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免重覆填寫、系統自動帶出</a:t>
            </a:r>
            <a:r>
              <a:rPr lang="zh-TW" altLang="zh-TW" sz="24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資料、</a:t>
            </a:r>
            <a:r>
              <a:rPr lang="zh-TW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自動彙整與分析</a:t>
            </a:r>
            <a:r>
              <a:rPr lang="zh-TW" altLang="zh-TW" sz="24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，以減輕便利行政工作</a:t>
            </a:r>
            <a:endParaRPr lang="zh-TW" altLang="en-US" sz="24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19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6400800" y="5726907"/>
            <a:ext cx="1600200" cy="27384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57213" indent="-2143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857250" indent="-1714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200150" indent="-1714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543050" indent="-1714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370BC4-F757-46D6-911E-59B6B82FB465}" type="slidenum">
              <a:rPr kumimoji="0" lang="zh-TW" altLang="en-US" smtClean="0">
                <a:solidFill>
                  <a:schemeClr val="bg1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kumimoji="0" lang="en-US" altLang="zh-TW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3212554"/>
            <a:ext cx="9144000" cy="1535906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0" name="文字方塊 4"/>
          <p:cNvSpPr txBox="1">
            <a:spLocks noChangeArrowheads="1"/>
          </p:cNvSpPr>
          <p:nvPr/>
        </p:nvSpPr>
        <p:spPr bwMode="auto">
          <a:xfrm>
            <a:off x="2184303" y="3619938"/>
            <a:ext cx="5016597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5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(P)" pitchFamily="2" charset="-120"/>
                <a:ea typeface="華康隸書體W3(P)" pitchFamily="2" charset="-120"/>
              </a:rPr>
              <a:t>伍</a:t>
            </a:r>
            <a:r>
              <a:rPr lang="zh-TW" altLang="en-US" sz="405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(P)" pitchFamily="2" charset="-120"/>
                <a:ea typeface="華康隸書體W3(P)" pitchFamily="2" charset="-120"/>
              </a:rPr>
              <a:t>、推動的成果</a:t>
            </a:r>
            <a:endParaRPr lang="en-US" altLang="zh-TW" sz="405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W3(P)" pitchFamily="2" charset="-120"/>
              <a:ea typeface="華康隸書體W3(P)" pitchFamily="2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0" y="3294358"/>
            <a:ext cx="9144000" cy="9905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0" y="4641310"/>
            <a:ext cx="9144000" cy="2650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1" name="群組 2"/>
          <p:cNvGrpSpPr>
            <a:grpSpLocks/>
          </p:cNvGrpSpPr>
          <p:nvPr/>
        </p:nvGrpSpPr>
        <p:grpSpPr bwMode="auto">
          <a:xfrm>
            <a:off x="1903810" y="2277452"/>
            <a:ext cx="6097190" cy="998935"/>
            <a:chOff x="1011958" y="1786409"/>
            <a:chExt cx="8128867" cy="1331441"/>
          </a:xfrm>
        </p:grpSpPr>
        <p:pic>
          <p:nvPicPr>
            <p:cNvPr id="6152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1841500"/>
              <a:ext cx="543242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6719"/>
            <a:stretch>
              <a:fillRect/>
            </a:stretch>
          </p:blipFill>
          <p:spPr bwMode="auto">
            <a:xfrm>
              <a:off x="1011958" y="1819945"/>
              <a:ext cx="721568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206" r="13399"/>
            <a:stretch>
              <a:fillRect/>
            </a:stretch>
          </p:blipFill>
          <p:spPr bwMode="auto">
            <a:xfrm>
              <a:off x="2401876" y="1786409"/>
              <a:ext cx="727819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500" r="50000"/>
            <a:stretch>
              <a:fillRect/>
            </a:stretch>
          </p:blipFill>
          <p:spPr bwMode="auto">
            <a:xfrm>
              <a:off x="3029347" y="1895574"/>
              <a:ext cx="679053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r="38515"/>
            <a:stretch>
              <a:fillRect/>
            </a:stretch>
          </p:blipFill>
          <p:spPr bwMode="auto">
            <a:xfrm>
              <a:off x="1763688" y="1840384"/>
              <a:ext cx="623889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12146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圖表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5952934"/>
              </p:ext>
            </p:extLst>
          </p:nvPr>
        </p:nvGraphicFramePr>
        <p:xfrm>
          <a:off x="-180528" y="1282303"/>
          <a:ext cx="9217024" cy="565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一、參與</a:t>
            </a:r>
            <a:r>
              <a:rPr lang="zh-TW" altLang="en-US" dirty="0"/>
              <a:t>學校校</a:t>
            </a:r>
            <a:r>
              <a:rPr lang="zh-TW" altLang="en-US" dirty="0" smtClean="0"/>
              <a:t>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52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83568" y="1700808"/>
            <a:ext cx="4025213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en-US" altLang="zh-TW" sz="28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z="28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endParaRPr lang="en-US" altLang="zh-TW" sz="2800" b="1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成長：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1,209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endParaRPr lang="zh-TW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8028384" y="1869699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2,432</a:t>
            </a:r>
            <a:endParaRPr lang="zh-TW" sz="1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151948" y="2546541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1,993</a:t>
            </a:r>
            <a:endParaRPr lang="zh-TW" sz="1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372200" y="3149911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1,571</a:t>
            </a:r>
            <a:endParaRPr lang="zh-TW" sz="1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436096" y="3629092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1,223</a:t>
            </a:r>
            <a:endParaRPr lang="zh-TW" sz="1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8028384" y="5398091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164288" y="5398091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372200" y="5398091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102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471627" y="5398091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644008" y="5398091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824436" y="5411768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986405" y="5398091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98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2158313" y="5398091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1311983" y="5398091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96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473546" y="5398091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95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4572000" y="3868682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1,028</a:t>
            </a:r>
            <a:endParaRPr lang="zh-TW" sz="1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3922509" y="4172837"/>
            <a:ext cx="763960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790</a:t>
            </a:r>
            <a:endParaRPr lang="zh-TW" sz="1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3063789" y="4412427"/>
            <a:ext cx="763960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614</a:t>
            </a:r>
            <a:endParaRPr lang="zh-TW" sz="1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2270755" y="4876762"/>
            <a:ext cx="763960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295</a:t>
            </a:r>
            <a:endParaRPr lang="zh-TW" sz="1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1437391" y="5031820"/>
            <a:ext cx="763960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241</a:t>
            </a:r>
            <a:endParaRPr lang="zh-TW" sz="1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602265" y="5057190"/>
            <a:ext cx="763960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173</a:t>
            </a:r>
            <a:endParaRPr lang="zh-TW" sz="1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323528" y="4077072"/>
            <a:ext cx="8820472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98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參與學校校數比率</a:t>
            </a:r>
            <a:r>
              <a:rPr lang="en-US" altLang="zh-TW" dirty="0" smtClean="0"/>
              <a:t>(%)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53</a:t>
            </a:fld>
            <a:endParaRPr lang="zh-TW" altLang="en-US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00223853"/>
              </p:ext>
            </p:extLst>
          </p:nvPr>
        </p:nvGraphicFramePr>
        <p:xfrm>
          <a:off x="0" y="1772816"/>
          <a:ext cx="8892480" cy="532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直線接點 5"/>
          <p:cNvCxnSpPr/>
          <p:nvPr/>
        </p:nvCxnSpPr>
        <p:spPr>
          <a:xfrm>
            <a:off x="323528" y="3789040"/>
            <a:ext cx="8820472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03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二、參與教師人數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54</a:t>
            </a:fld>
            <a:endParaRPr lang="zh-TW" altLang="en-US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69814123"/>
              </p:ext>
            </p:extLst>
          </p:nvPr>
        </p:nvGraphicFramePr>
        <p:xfrm>
          <a:off x="-35293" y="1414236"/>
          <a:ext cx="9143999" cy="6018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圓角矩形 5"/>
          <p:cNvSpPr/>
          <p:nvPr/>
        </p:nvSpPr>
        <p:spPr>
          <a:xfrm>
            <a:off x="8076356" y="1414235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76,890</a:t>
            </a:r>
            <a:endParaRPr lang="zh-TW" sz="1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221895" y="1861341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67,652</a:t>
            </a:r>
            <a:endParaRPr lang="zh-TW" sz="1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384912" y="2385718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59,442</a:t>
            </a:r>
            <a:endParaRPr lang="zh-TW" sz="1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526766" y="3593388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37,535</a:t>
            </a:r>
            <a:endParaRPr lang="zh-TW" sz="1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766692" y="3945940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30,529</a:t>
            </a:r>
            <a:endParaRPr lang="zh-TW" sz="1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973658" y="4423421"/>
            <a:ext cx="958381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21,712</a:t>
            </a:r>
            <a:endParaRPr lang="zh-TW" sz="1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931048" y="4792229"/>
            <a:ext cx="1146278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15,600</a:t>
            </a:r>
            <a:endParaRPr lang="zh-TW" sz="1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314590" y="5161037"/>
            <a:ext cx="961265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8,700</a:t>
            </a:r>
            <a:endParaRPr lang="zh-TW" sz="1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458331" y="5296780"/>
            <a:ext cx="891891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6,095</a:t>
            </a:r>
            <a:endParaRPr lang="zh-TW" sz="1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670628" y="5400627"/>
            <a:ext cx="763960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3,445</a:t>
            </a:r>
            <a:endParaRPr lang="zh-TW" sz="1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683568" y="1700808"/>
            <a:ext cx="4025213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en-US" altLang="zh-TW" sz="28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z="28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endParaRPr lang="en-US" altLang="zh-TW" sz="2800" b="1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成長：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39,355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zh-TW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323528" y="3945940"/>
            <a:ext cx="8820472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77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參加教師比</a:t>
            </a:r>
            <a:r>
              <a:rPr lang="zh-TW" altLang="en-US" dirty="0"/>
              <a:t>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55</a:t>
            </a:fld>
            <a:endParaRPr lang="zh-TW" altLang="en-US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9741556"/>
              </p:ext>
            </p:extLst>
          </p:nvPr>
        </p:nvGraphicFramePr>
        <p:xfrm>
          <a:off x="-108520" y="1637391"/>
          <a:ext cx="9252520" cy="508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圓角矩形 5"/>
          <p:cNvSpPr/>
          <p:nvPr/>
        </p:nvSpPr>
        <p:spPr>
          <a:xfrm>
            <a:off x="8095580" y="5725812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231105" y="5725813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397433" y="5725814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102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605595" y="5748323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749858" y="5732574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902385" y="5738321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074766" y="5741731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98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227924" y="5745141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401756" y="5746732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96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73665" y="5748323"/>
            <a:ext cx="936104" cy="479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8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95</a:t>
            </a:r>
            <a:endParaRPr lang="zh-TW" sz="18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953439" y="2394327"/>
            <a:ext cx="4025213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en-US" altLang="zh-TW" sz="28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sz="28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endParaRPr lang="en-US" altLang="zh-TW" sz="2800" b="1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成長：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18.2%</a:t>
            </a:r>
            <a:endParaRPr lang="zh-TW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323528" y="4005064"/>
            <a:ext cx="8820472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60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三、</a:t>
            </a:r>
            <a:r>
              <a:rPr lang="en-US" altLang="zh-TW" dirty="0" smtClean="0"/>
              <a:t>104</a:t>
            </a:r>
            <a:r>
              <a:rPr lang="zh-TW" altLang="en-US" dirty="0" smtClean="0"/>
              <a:t>學年度評鑑與輔導人才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56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4158449"/>
              </p:ext>
            </p:extLst>
          </p:nvPr>
        </p:nvGraphicFramePr>
        <p:xfrm>
          <a:off x="6357" y="1494954"/>
          <a:ext cx="9137644" cy="16460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28042"/>
                <a:gridCol w="2736534"/>
                <a:gridCol w="2736534"/>
                <a:gridCol w="2736534"/>
              </a:tblGrid>
              <a:tr h="823007">
                <a:tc>
                  <a:txBody>
                    <a:bodyPr/>
                    <a:lstStyle/>
                    <a:p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初階評鑑人員</a:t>
                      </a:r>
                      <a:endParaRPr lang="zh-TW" altLang="en-US" sz="2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進階評鑑人員</a:t>
                      </a:r>
                      <a:endParaRPr lang="zh-TW" altLang="en-US" sz="2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教學輔導教師</a:t>
                      </a:r>
                      <a:endParaRPr lang="zh-TW" altLang="en-US" sz="2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8230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009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  <a:endParaRPr lang="zh-TW" altLang="en-US" sz="2800" b="1" dirty="0">
                        <a:solidFill>
                          <a:srgbClr val="00009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9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65,059</a:t>
                      </a:r>
                      <a:endParaRPr lang="zh-TW" altLang="en-US" sz="2800" b="1" dirty="0">
                        <a:solidFill>
                          <a:srgbClr val="00009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9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13,696</a:t>
                      </a:r>
                      <a:endParaRPr lang="zh-TW" altLang="en-US" sz="2800" b="1" dirty="0">
                        <a:solidFill>
                          <a:srgbClr val="00009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9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2,099</a:t>
                      </a:r>
                      <a:endParaRPr lang="zh-TW" altLang="en-US" sz="2800" b="1" dirty="0">
                        <a:solidFill>
                          <a:srgbClr val="00009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0" y="3140968"/>
          <a:ext cx="9130612" cy="16460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27328"/>
                <a:gridCol w="2734428"/>
                <a:gridCol w="2734428"/>
                <a:gridCol w="2734428"/>
              </a:tblGrid>
              <a:tr h="823007">
                <a:tc>
                  <a:txBody>
                    <a:bodyPr/>
                    <a:lstStyle/>
                    <a:p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輔導委員</a:t>
                      </a:r>
                      <a:endParaRPr lang="zh-TW" altLang="en-US" sz="2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地方輔導群</a:t>
                      </a:r>
                      <a:endParaRPr lang="zh-TW" altLang="en-US" sz="2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地方輔導夥伴</a:t>
                      </a:r>
                      <a:endParaRPr lang="zh-TW" altLang="en-US" sz="2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8230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009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  <a:endParaRPr lang="zh-TW" altLang="en-US" sz="2800" b="1" dirty="0">
                        <a:solidFill>
                          <a:srgbClr val="00009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9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151</a:t>
                      </a:r>
                      <a:endParaRPr lang="zh-TW" altLang="en-US" sz="2800" b="1" dirty="0">
                        <a:solidFill>
                          <a:srgbClr val="00009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9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249</a:t>
                      </a:r>
                      <a:endParaRPr lang="zh-TW" altLang="en-US" sz="2800" b="1" dirty="0">
                        <a:solidFill>
                          <a:srgbClr val="00009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9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832</a:t>
                      </a:r>
                      <a:endParaRPr lang="zh-TW" altLang="en-US" sz="2800" b="1" dirty="0">
                        <a:solidFill>
                          <a:srgbClr val="00009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0" y="4809836"/>
          <a:ext cx="9130612" cy="17678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27328"/>
                <a:gridCol w="2734428"/>
                <a:gridCol w="2734428"/>
                <a:gridCol w="2734428"/>
              </a:tblGrid>
              <a:tr h="823007">
                <a:tc>
                  <a:txBody>
                    <a:bodyPr/>
                    <a:lstStyle/>
                    <a:p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教專社群</a:t>
                      </a:r>
                      <a:endParaRPr lang="en-US" altLang="zh-TW" sz="28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召集人</a:t>
                      </a:r>
                      <a:endParaRPr lang="zh-TW" altLang="en-US" sz="2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8230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009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  <a:endParaRPr lang="zh-TW" altLang="en-US" sz="2800" b="1" dirty="0">
                        <a:solidFill>
                          <a:srgbClr val="00009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9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684</a:t>
                      </a:r>
                      <a:endParaRPr lang="zh-TW" altLang="en-US" sz="2800" b="1" dirty="0">
                        <a:solidFill>
                          <a:srgbClr val="00009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7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</a:t>
            </a:r>
            <a:r>
              <a:rPr lang="zh-TW" altLang="zh-TW" dirty="0" smtClean="0"/>
              <a:t>甄選</a:t>
            </a:r>
            <a:r>
              <a:rPr lang="zh-TW" altLang="zh-TW" dirty="0"/>
              <a:t>優良示例、典範擴散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08520" y="1868339"/>
            <a:ext cx="9252520" cy="4853136"/>
          </a:xfrm>
        </p:spPr>
        <p:txBody>
          <a:bodyPr>
            <a:normAutofit/>
          </a:bodyPr>
          <a:lstStyle/>
          <a:p>
            <a:pPr lvl="1">
              <a:spcBef>
                <a:spcPts val="2400"/>
              </a:spcBef>
            </a:pPr>
            <a:r>
              <a:rPr lang="zh-TW" altLang="zh-TW" sz="3000" dirty="0" smtClean="0">
                <a:solidFill>
                  <a:srgbClr val="C00000"/>
                </a:solidFill>
              </a:rPr>
              <a:t>典範</a:t>
            </a:r>
            <a:r>
              <a:rPr lang="zh-TW" altLang="zh-TW" sz="3000" dirty="0">
                <a:solidFill>
                  <a:srgbClr val="C00000"/>
                </a:solidFill>
              </a:rPr>
              <a:t>縣市</a:t>
            </a:r>
            <a:r>
              <a:rPr lang="zh-TW" altLang="zh-TW" sz="3000" dirty="0"/>
              <a:t>：特優</a:t>
            </a:r>
            <a:r>
              <a:rPr lang="en-US" altLang="zh-TW" sz="3000" dirty="0"/>
              <a:t>3</a:t>
            </a:r>
            <a:r>
              <a:rPr lang="zh-TW" altLang="zh-TW" sz="3000" dirty="0"/>
              <a:t>件、優選</a:t>
            </a:r>
            <a:r>
              <a:rPr lang="en-US" altLang="zh-TW" sz="3000" dirty="0"/>
              <a:t>2</a:t>
            </a:r>
            <a:r>
              <a:rPr lang="zh-TW" altLang="zh-TW" sz="3000" dirty="0"/>
              <a:t>件、佳作</a:t>
            </a:r>
            <a:r>
              <a:rPr lang="en-US" altLang="zh-TW" sz="3000" dirty="0"/>
              <a:t>1</a:t>
            </a:r>
            <a:r>
              <a:rPr lang="zh-TW" altLang="zh-TW" sz="3000" dirty="0"/>
              <a:t>件。</a:t>
            </a:r>
          </a:p>
          <a:p>
            <a:pPr lvl="1">
              <a:spcBef>
                <a:spcPts val="2400"/>
              </a:spcBef>
            </a:pPr>
            <a:r>
              <a:rPr lang="zh-TW" altLang="zh-TW" sz="3000" dirty="0">
                <a:solidFill>
                  <a:srgbClr val="C00000"/>
                </a:solidFill>
              </a:rPr>
              <a:t>典範學校</a:t>
            </a:r>
            <a:r>
              <a:rPr lang="zh-TW" altLang="zh-TW" sz="3000" dirty="0"/>
              <a:t>：特優</a:t>
            </a:r>
            <a:r>
              <a:rPr lang="en-US" altLang="zh-TW" sz="3000" dirty="0"/>
              <a:t>5</a:t>
            </a:r>
            <a:r>
              <a:rPr lang="zh-TW" altLang="zh-TW" sz="3000" dirty="0"/>
              <a:t>件、優選</a:t>
            </a:r>
            <a:r>
              <a:rPr lang="en-US" altLang="zh-TW" sz="3000" dirty="0"/>
              <a:t>7</a:t>
            </a:r>
            <a:r>
              <a:rPr lang="zh-TW" altLang="zh-TW" sz="3000" dirty="0"/>
              <a:t>件、佳作</a:t>
            </a:r>
            <a:r>
              <a:rPr lang="en-US" altLang="zh-TW" sz="3000" dirty="0"/>
              <a:t>13</a:t>
            </a:r>
            <a:r>
              <a:rPr lang="zh-TW" altLang="zh-TW" sz="3000" dirty="0"/>
              <a:t>件。</a:t>
            </a:r>
          </a:p>
          <a:p>
            <a:pPr lvl="1">
              <a:spcBef>
                <a:spcPts val="2400"/>
              </a:spcBef>
            </a:pPr>
            <a:r>
              <a:rPr lang="zh-TW" altLang="zh-TW" sz="3000" dirty="0">
                <a:solidFill>
                  <a:srgbClr val="C00000"/>
                </a:solidFill>
              </a:rPr>
              <a:t>優良教學</a:t>
            </a:r>
            <a:r>
              <a:rPr lang="zh-TW" altLang="zh-TW" sz="3000" dirty="0" smtClean="0">
                <a:solidFill>
                  <a:srgbClr val="C00000"/>
                </a:solidFill>
              </a:rPr>
              <a:t>檔案</a:t>
            </a:r>
            <a:r>
              <a:rPr lang="zh-TW" altLang="en-US" sz="3000" dirty="0" smtClean="0"/>
              <a:t>：</a:t>
            </a:r>
            <a:r>
              <a:rPr lang="zh-TW" altLang="zh-TW" sz="3000" dirty="0" smtClean="0"/>
              <a:t>特優</a:t>
            </a:r>
            <a:r>
              <a:rPr lang="en-US" altLang="zh-TW" sz="3000" dirty="0"/>
              <a:t>11</a:t>
            </a:r>
            <a:r>
              <a:rPr lang="zh-TW" altLang="zh-TW" sz="3000" dirty="0"/>
              <a:t>件、優選</a:t>
            </a:r>
            <a:r>
              <a:rPr lang="en-US" altLang="zh-TW" sz="3000" dirty="0"/>
              <a:t>21</a:t>
            </a:r>
            <a:r>
              <a:rPr lang="zh-TW" altLang="zh-TW" sz="3000" dirty="0"/>
              <a:t>件、佳作</a:t>
            </a:r>
            <a:r>
              <a:rPr lang="en-US" altLang="zh-TW" sz="3000" dirty="0"/>
              <a:t>79</a:t>
            </a:r>
            <a:r>
              <a:rPr lang="zh-TW" altLang="zh-TW" sz="3000" dirty="0"/>
              <a:t>件。</a:t>
            </a:r>
          </a:p>
          <a:p>
            <a:pPr lvl="1">
              <a:spcBef>
                <a:spcPts val="2400"/>
              </a:spcBef>
            </a:pPr>
            <a:r>
              <a:rPr lang="zh-TW" altLang="zh-TW" sz="3000" dirty="0" smtClean="0">
                <a:solidFill>
                  <a:srgbClr val="C00000"/>
                </a:solidFill>
              </a:rPr>
              <a:t>優良教</a:t>
            </a:r>
            <a:r>
              <a:rPr lang="zh-TW" altLang="zh-TW" sz="3000" dirty="0">
                <a:solidFill>
                  <a:srgbClr val="C00000"/>
                </a:solidFill>
              </a:rPr>
              <a:t>專社</a:t>
            </a:r>
            <a:r>
              <a:rPr lang="zh-TW" altLang="zh-TW" sz="3000" dirty="0" smtClean="0">
                <a:solidFill>
                  <a:srgbClr val="C00000"/>
                </a:solidFill>
              </a:rPr>
              <a:t>群</a:t>
            </a:r>
            <a:r>
              <a:rPr lang="zh-TW" altLang="en-US" sz="3000" dirty="0" smtClean="0"/>
              <a:t>：</a:t>
            </a:r>
            <a:r>
              <a:rPr lang="zh-TW" altLang="zh-TW" sz="3000" dirty="0" smtClean="0"/>
              <a:t>甄選</a:t>
            </a:r>
            <a:r>
              <a:rPr lang="zh-TW" altLang="zh-TW" sz="3000" dirty="0"/>
              <a:t>，甄選國小優等</a:t>
            </a:r>
            <a:r>
              <a:rPr lang="en-US" altLang="zh-TW" sz="3000" dirty="0"/>
              <a:t>6</a:t>
            </a:r>
            <a:r>
              <a:rPr lang="zh-TW" altLang="zh-TW" sz="3000" dirty="0"/>
              <a:t>件，佳作</a:t>
            </a:r>
            <a:r>
              <a:rPr lang="en-US" altLang="zh-TW" sz="3000" dirty="0"/>
              <a:t>9</a:t>
            </a:r>
            <a:r>
              <a:rPr lang="zh-TW" altLang="zh-TW" sz="3000" dirty="0"/>
              <a:t>件；國中優等</a:t>
            </a:r>
            <a:r>
              <a:rPr lang="en-US" altLang="zh-TW" sz="3000" dirty="0"/>
              <a:t>4</a:t>
            </a:r>
            <a:r>
              <a:rPr lang="zh-TW" altLang="zh-TW" sz="3000" dirty="0"/>
              <a:t>件，國中佳作</a:t>
            </a:r>
            <a:r>
              <a:rPr lang="en-US" altLang="zh-TW" sz="3000" dirty="0"/>
              <a:t>7</a:t>
            </a:r>
            <a:r>
              <a:rPr lang="zh-TW" altLang="zh-TW" sz="3000" dirty="0"/>
              <a:t>件</a:t>
            </a:r>
          </a:p>
          <a:p>
            <a:pPr lvl="1">
              <a:spcBef>
                <a:spcPts val="2400"/>
              </a:spcBef>
            </a:pPr>
            <a:r>
              <a:rPr lang="zh-TW" altLang="zh-TW" sz="3000" dirty="0">
                <a:solidFill>
                  <a:srgbClr val="C00000"/>
                </a:solidFill>
              </a:rPr>
              <a:t>縣市團體績優獎</a:t>
            </a:r>
            <a:r>
              <a:rPr lang="zh-TW" altLang="zh-TW" sz="3000" dirty="0"/>
              <a:t>：特優</a:t>
            </a:r>
            <a:r>
              <a:rPr lang="en-US" altLang="zh-TW" sz="3000" dirty="0"/>
              <a:t>2</a:t>
            </a:r>
            <a:r>
              <a:rPr lang="zh-TW" altLang="zh-TW" sz="3000" dirty="0"/>
              <a:t>件、優等</a:t>
            </a:r>
            <a:r>
              <a:rPr lang="en-US" altLang="zh-TW" sz="3000" dirty="0"/>
              <a:t>2</a:t>
            </a:r>
            <a:r>
              <a:rPr lang="zh-TW" altLang="zh-TW" sz="3000" dirty="0"/>
              <a:t>件、佳作</a:t>
            </a:r>
            <a:r>
              <a:rPr lang="en-US" altLang="zh-TW" sz="3000" dirty="0"/>
              <a:t>6</a:t>
            </a:r>
            <a:r>
              <a:rPr lang="zh-TW" altLang="zh-TW" sz="3000" dirty="0"/>
              <a:t>件</a:t>
            </a:r>
            <a:r>
              <a:rPr lang="zh-TW" altLang="zh-TW" sz="3000" dirty="0" smtClean="0"/>
              <a:t>。</a:t>
            </a:r>
            <a:endParaRPr lang="zh-TW" altLang="zh-TW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933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3212554"/>
            <a:ext cx="9144000" cy="1535906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20" name="文字方塊 4"/>
          <p:cNvSpPr txBox="1">
            <a:spLocks noChangeArrowheads="1"/>
          </p:cNvSpPr>
          <p:nvPr/>
        </p:nvSpPr>
        <p:spPr bwMode="auto">
          <a:xfrm>
            <a:off x="1595300" y="3622716"/>
            <a:ext cx="6420145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5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(P)" pitchFamily="2" charset="-120"/>
                <a:ea typeface="華康隸書體W3(P)" pitchFamily="2" charset="-120"/>
              </a:rPr>
              <a:t>陸</a:t>
            </a:r>
            <a:r>
              <a:rPr lang="zh-TW" altLang="en-US" sz="405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(P)" pitchFamily="2" charset="-120"/>
                <a:ea typeface="華康隸書體W3(P)" pitchFamily="2" charset="-120"/>
              </a:rPr>
              <a:t>、教專的挑戰與突破</a:t>
            </a:r>
            <a:endParaRPr lang="en-US" altLang="zh-TW" sz="405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W3(P)" pitchFamily="2" charset="-120"/>
              <a:ea typeface="華康隸書體W3(P)" pitchFamily="2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0" y="3294358"/>
            <a:ext cx="9144000" cy="9905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0" y="4641310"/>
            <a:ext cx="9144000" cy="2650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1" name="群組 2"/>
          <p:cNvGrpSpPr>
            <a:grpSpLocks/>
          </p:cNvGrpSpPr>
          <p:nvPr/>
        </p:nvGrpSpPr>
        <p:grpSpPr bwMode="auto">
          <a:xfrm>
            <a:off x="1903810" y="2277452"/>
            <a:ext cx="6097190" cy="998935"/>
            <a:chOff x="1011958" y="1786409"/>
            <a:chExt cx="8128867" cy="1331441"/>
          </a:xfrm>
        </p:grpSpPr>
        <p:pic>
          <p:nvPicPr>
            <p:cNvPr id="6152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1841500"/>
              <a:ext cx="543242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6719"/>
            <a:stretch>
              <a:fillRect/>
            </a:stretch>
          </p:blipFill>
          <p:spPr bwMode="auto">
            <a:xfrm>
              <a:off x="1011958" y="1819945"/>
              <a:ext cx="721568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206" r="13399"/>
            <a:stretch>
              <a:fillRect/>
            </a:stretch>
          </p:blipFill>
          <p:spPr bwMode="auto">
            <a:xfrm>
              <a:off x="2401876" y="1786409"/>
              <a:ext cx="727819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500" r="50000"/>
            <a:stretch>
              <a:fillRect/>
            </a:stretch>
          </p:blipFill>
          <p:spPr bwMode="auto">
            <a:xfrm>
              <a:off x="3029347" y="1895574"/>
              <a:ext cx="679053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r="38515"/>
            <a:stretch>
              <a:fillRect/>
            </a:stretch>
          </p:blipFill>
          <p:spPr bwMode="auto">
            <a:xfrm>
              <a:off x="1763688" y="1840384"/>
              <a:ext cx="623889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04473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emplate74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808163"/>
            <a:ext cx="6757739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701800" y="1808163"/>
            <a:ext cx="360363" cy="2663825"/>
            <a:chOff x="1020" y="1389"/>
            <a:chExt cx="182" cy="1950"/>
          </a:xfrm>
        </p:grpSpPr>
        <p:sp>
          <p:nvSpPr>
            <p:cNvPr id="28682" name="AutoShape 4"/>
            <p:cNvSpPr>
              <a:spLocks noChangeArrowheads="1"/>
            </p:cNvSpPr>
            <p:nvPr/>
          </p:nvSpPr>
          <p:spPr bwMode="auto">
            <a:xfrm>
              <a:off x="1020" y="1389"/>
              <a:ext cx="182" cy="1950"/>
            </a:xfrm>
            <a:prstGeom prst="flowChartAlternateProcess">
              <a:avLst/>
            </a:prstGeom>
            <a:gradFill rotWithShape="1">
              <a:gsLst>
                <a:gs pos="0">
                  <a:srgbClr val="00004C"/>
                </a:gs>
                <a:gs pos="100000">
                  <a:srgbClr val="1B7B26"/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8683" name="Rectangle 5"/>
            <p:cNvSpPr>
              <a:spLocks noChangeArrowheads="1"/>
            </p:cNvSpPr>
            <p:nvPr/>
          </p:nvSpPr>
          <p:spPr bwMode="auto">
            <a:xfrm>
              <a:off x="1066" y="1616"/>
              <a:ext cx="45" cy="1587"/>
            </a:xfrm>
            <a:prstGeom prst="rect">
              <a:avLst/>
            </a:prstGeom>
            <a:gradFill rotWithShape="1">
              <a:gsLst>
                <a:gs pos="0">
                  <a:srgbClr val="005400"/>
                </a:gs>
                <a:gs pos="100000">
                  <a:srgbClr val="79D06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 kumimoji="1" sz="36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kumimoji="1" sz="32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kumimoji="1" sz="28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0" y="763588"/>
            <a:ext cx="9144000" cy="431800"/>
          </a:xfrm>
          <a:prstGeom prst="rect">
            <a:avLst/>
          </a:pr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7" name="Oval 3"/>
          <p:cNvSpPr>
            <a:spLocks noChangeArrowheads="1"/>
          </p:cNvSpPr>
          <p:nvPr/>
        </p:nvSpPr>
        <p:spPr bwMode="auto">
          <a:xfrm>
            <a:off x="754063" y="476250"/>
            <a:ext cx="1368425" cy="1368425"/>
          </a:xfrm>
          <a:prstGeom prst="ellipse">
            <a:avLst/>
          </a:prstGeom>
          <a:solidFill>
            <a:schemeClr val="tx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8" name="Oval 4"/>
          <p:cNvSpPr>
            <a:spLocks noChangeArrowheads="1"/>
          </p:cNvSpPr>
          <p:nvPr/>
        </p:nvSpPr>
        <p:spPr bwMode="auto">
          <a:xfrm>
            <a:off x="611188" y="331788"/>
            <a:ext cx="1368425" cy="13684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9" name="Oval 5"/>
          <p:cNvSpPr>
            <a:spLocks noChangeArrowheads="1"/>
          </p:cNvSpPr>
          <p:nvPr/>
        </p:nvSpPr>
        <p:spPr bwMode="auto">
          <a:xfrm>
            <a:off x="725488" y="446088"/>
            <a:ext cx="1139825" cy="11398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5C00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062163" y="2276474"/>
            <a:ext cx="6398269" cy="17303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教專的挑戰</a:t>
            </a:r>
            <a:endParaRPr lang="zh-TW" altLang="en-US" sz="4000" b="1" u="sng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1042988" y="692150"/>
            <a:ext cx="5129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1" latinLnBrk="1" hangingPunct="1"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一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123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9512" y="741697"/>
            <a:ext cx="8964612" cy="403202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ts val="7500"/>
              </a:lnSpc>
              <a:spcAft>
                <a:spcPts val="3600"/>
              </a:spcAft>
              <a:buFontTx/>
              <a:buNone/>
              <a:defRPr/>
            </a:pPr>
            <a:r>
              <a:rPr lang="zh-TW" altLang="en-US" sz="4000" dirty="0" smtClean="0">
                <a:solidFill>
                  <a:srgbClr val="000099"/>
                </a:solidFill>
              </a:rPr>
              <a:t>國家</a:t>
            </a:r>
            <a:r>
              <a:rPr lang="zh-TW" altLang="en-US" sz="4000" dirty="0">
                <a:solidFill>
                  <a:srgbClr val="000099"/>
                </a:solidFill>
              </a:rPr>
              <a:t>建設靠人才，人才培育賴良師</a:t>
            </a:r>
            <a:r>
              <a:rPr lang="zh-TW" altLang="en-US" sz="4000" dirty="0" smtClean="0">
                <a:solidFill>
                  <a:srgbClr val="000099"/>
                </a:solidFill>
              </a:rPr>
              <a:t>，</a:t>
            </a:r>
            <a:endParaRPr lang="en-US" altLang="zh-TW" sz="4000" dirty="0">
              <a:solidFill>
                <a:srgbClr val="000099"/>
              </a:solidFill>
            </a:endParaRPr>
          </a:p>
          <a:p>
            <a:pPr marL="0" indent="0" algn="ctr" eaLnBrk="1" fontAlgn="auto" hangingPunct="1">
              <a:lnSpc>
                <a:spcPts val="75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sz="6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良師興國</a:t>
            </a:r>
            <a:endParaRPr lang="en-US" altLang="zh-TW" sz="6000" dirty="0" smtClean="0"/>
          </a:p>
          <a:p>
            <a:pPr marL="0" indent="0" algn="ctr" eaLnBrk="1" fontAlgn="auto" hangingPunct="1">
              <a:lnSpc>
                <a:spcPts val="75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sz="4000" dirty="0" smtClean="0">
                <a:solidFill>
                  <a:srgbClr val="C00000"/>
                </a:solidFill>
              </a:rPr>
              <a:t>良師</a:t>
            </a:r>
            <a:r>
              <a:rPr lang="zh-TW" altLang="en-US" sz="4000" dirty="0">
                <a:solidFill>
                  <a:srgbClr val="000099"/>
                </a:solidFill>
              </a:rPr>
              <a:t>是教育成敗的關鍵</a:t>
            </a:r>
            <a:r>
              <a:rPr lang="zh-TW" altLang="en-US" sz="4000" dirty="0" smtClean="0">
                <a:solidFill>
                  <a:srgbClr val="000099"/>
                </a:solidFill>
              </a:rPr>
              <a:t>人物。</a:t>
            </a:r>
            <a:endParaRPr lang="zh-TW" altLang="en-US" sz="4000" dirty="0">
              <a:solidFill>
                <a:srgbClr val="000099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D5CA2F6-E3BD-4DE9-BED9-E83CC7176E2D}" type="slidenum">
              <a:rPr kumimoji="0" lang="zh-TW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kumimoji="0" lang="zh-TW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0" y="5301208"/>
            <a:ext cx="8964613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600" b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3200" b="1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ts val="3400"/>
              </a:lnSpc>
              <a:spcBef>
                <a:spcPct val="0"/>
              </a:spcBef>
              <a:buNone/>
              <a:defRPr/>
            </a:pPr>
            <a:r>
              <a:rPr lang="zh-TW" altLang="en-US" sz="2400" dirty="0">
                <a:solidFill>
                  <a:srgbClr val="000099"/>
                </a:solidFill>
                <a:effectLst/>
              </a:rPr>
              <a:t>教師是</a:t>
            </a:r>
            <a:r>
              <a:rPr lang="zh-TW" altLang="en-US" sz="2400" dirty="0">
                <a:solidFill>
                  <a:srgbClr val="C00000"/>
                </a:solidFill>
              </a:rPr>
              <a:t>「靈魂工程師</a:t>
            </a:r>
            <a:r>
              <a:rPr lang="zh-TW" altLang="en-US" sz="2400" dirty="0" smtClean="0">
                <a:solidFill>
                  <a:srgbClr val="C00000"/>
                </a:solidFill>
              </a:rPr>
              <a:t>」</a:t>
            </a:r>
            <a:r>
              <a:rPr lang="zh-TW" altLang="en-US" sz="2400" dirty="0" smtClean="0">
                <a:solidFill>
                  <a:srgbClr val="000099"/>
                </a:solidFill>
                <a:effectLst/>
              </a:rPr>
              <a:t>、是知識</a:t>
            </a:r>
            <a:r>
              <a:rPr lang="zh-TW" altLang="en-US" sz="2400" dirty="0">
                <a:solidFill>
                  <a:srgbClr val="000099"/>
                </a:solidFill>
                <a:effectLst/>
              </a:rPr>
              <a:t>教導及育人的職業</a:t>
            </a:r>
            <a:r>
              <a:rPr lang="zh-TW" altLang="en-US" sz="2400" dirty="0" smtClean="0">
                <a:solidFill>
                  <a:srgbClr val="000099"/>
                </a:solidFill>
                <a:effectLst/>
              </a:rPr>
              <a:t>，</a:t>
            </a:r>
            <a:r>
              <a:rPr lang="en-US" altLang="zh-TW" sz="2400" dirty="0" smtClean="0">
                <a:solidFill>
                  <a:srgbClr val="000099"/>
                </a:solidFill>
                <a:effectLst/>
              </a:rPr>
              <a:t/>
            </a:r>
            <a:br>
              <a:rPr lang="en-US" altLang="zh-TW" sz="2400" dirty="0" smtClean="0">
                <a:solidFill>
                  <a:srgbClr val="000099"/>
                </a:solidFill>
                <a:effectLst/>
              </a:rPr>
            </a:br>
            <a:r>
              <a:rPr lang="zh-TW" altLang="en-US" sz="2400" dirty="0" smtClean="0">
                <a:solidFill>
                  <a:srgbClr val="000099"/>
                </a:solidFill>
                <a:effectLst/>
              </a:rPr>
              <a:t>教師</a:t>
            </a:r>
            <a:r>
              <a:rPr lang="zh-TW" altLang="en-US" sz="2400" dirty="0">
                <a:solidFill>
                  <a:srgbClr val="000099"/>
                </a:solidFill>
                <a:effectLst/>
              </a:rPr>
              <a:t>專業素質影響學生的</a:t>
            </a:r>
            <a:r>
              <a:rPr lang="zh-TW" altLang="en-US" sz="2400" dirty="0" smtClean="0">
                <a:solidFill>
                  <a:srgbClr val="000099"/>
                </a:solidFill>
                <a:effectLst/>
              </a:rPr>
              <a:t>學習與</a:t>
            </a:r>
            <a:r>
              <a:rPr lang="zh-TW" altLang="en-US" sz="2400" dirty="0">
                <a:solidFill>
                  <a:srgbClr val="000099"/>
                </a:solidFill>
                <a:effectLst/>
              </a:rPr>
              <a:t>成長</a:t>
            </a:r>
            <a:r>
              <a:rPr lang="zh-TW" altLang="en-US" sz="2400" dirty="0" smtClean="0">
                <a:solidFill>
                  <a:srgbClr val="000099"/>
                </a:solidFill>
                <a:effectLst/>
              </a:rPr>
              <a:t>、</a:t>
            </a:r>
            <a:r>
              <a:rPr lang="en-US" altLang="zh-TW" sz="2400" dirty="0" smtClean="0">
                <a:solidFill>
                  <a:srgbClr val="000099"/>
                </a:solidFill>
                <a:effectLst/>
              </a:rPr>
              <a:t/>
            </a:r>
            <a:br>
              <a:rPr lang="en-US" altLang="zh-TW" sz="2400" dirty="0" smtClean="0">
                <a:solidFill>
                  <a:srgbClr val="000099"/>
                </a:solidFill>
                <a:effectLst/>
              </a:rPr>
            </a:br>
            <a:r>
              <a:rPr lang="zh-TW" altLang="en-US" sz="2400" dirty="0" smtClean="0">
                <a:solidFill>
                  <a:srgbClr val="000099"/>
                </a:solidFill>
                <a:effectLst/>
              </a:rPr>
              <a:t>教師</a:t>
            </a:r>
            <a:r>
              <a:rPr lang="zh-TW" altLang="en-US" sz="2400" dirty="0">
                <a:solidFill>
                  <a:srgbClr val="000099"/>
                </a:solidFill>
                <a:effectLst/>
              </a:rPr>
              <a:t>素質決定了國家的未來，簡以言之「良師興國」。</a:t>
            </a:r>
            <a:endParaRPr lang="en-US" altLang="zh-TW" sz="2400" dirty="0"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教學的改變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60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72" y="1510913"/>
            <a:ext cx="1841321" cy="30408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101" y="1493365"/>
            <a:ext cx="2143125" cy="21431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117" y="1835857"/>
            <a:ext cx="1656184" cy="231865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775" y="3371531"/>
            <a:ext cx="2542252" cy="20362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72" y="4779050"/>
            <a:ext cx="2858800" cy="185717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1775" y="5481828"/>
            <a:ext cx="41624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emplate74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808163"/>
            <a:ext cx="6757739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701800" y="1808163"/>
            <a:ext cx="360363" cy="2663825"/>
            <a:chOff x="1020" y="1389"/>
            <a:chExt cx="182" cy="1950"/>
          </a:xfrm>
        </p:grpSpPr>
        <p:sp>
          <p:nvSpPr>
            <p:cNvPr id="28682" name="AutoShape 4"/>
            <p:cNvSpPr>
              <a:spLocks noChangeArrowheads="1"/>
            </p:cNvSpPr>
            <p:nvPr/>
          </p:nvSpPr>
          <p:spPr bwMode="auto">
            <a:xfrm>
              <a:off x="1020" y="1389"/>
              <a:ext cx="182" cy="1950"/>
            </a:xfrm>
            <a:prstGeom prst="flowChartAlternateProcess">
              <a:avLst/>
            </a:prstGeom>
            <a:gradFill rotWithShape="1">
              <a:gsLst>
                <a:gs pos="0">
                  <a:srgbClr val="00004C"/>
                </a:gs>
                <a:gs pos="100000">
                  <a:srgbClr val="1B7B26"/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8683" name="Rectangle 5"/>
            <p:cNvSpPr>
              <a:spLocks noChangeArrowheads="1"/>
            </p:cNvSpPr>
            <p:nvPr/>
          </p:nvSpPr>
          <p:spPr bwMode="auto">
            <a:xfrm>
              <a:off x="1066" y="1616"/>
              <a:ext cx="45" cy="1587"/>
            </a:xfrm>
            <a:prstGeom prst="rect">
              <a:avLst/>
            </a:prstGeom>
            <a:gradFill rotWithShape="1">
              <a:gsLst>
                <a:gs pos="0">
                  <a:srgbClr val="005400"/>
                </a:gs>
                <a:gs pos="100000">
                  <a:srgbClr val="79D06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 kumimoji="1" sz="36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Blip>
                  <a:blip r:embed="rId5"/>
                </a:buBlip>
                <a:defRPr kumimoji="1" sz="32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kumimoji="1" sz="28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b="1">
                  <a:solidFill>
                    <a:srgbClr val="006600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charset="-120"/>
              </a:endParaRPr>
            </a:p>
          </p:txBody>
        </p:sp>
      </p:grp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0" y="763588"/>
            <a:ext cx="9144000" cy="431800"/>
          </a:xfrm>
          <a:prstGeom prst="rect">
            <a:avLst/>
          </a:pr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7" name="Oval 3"/>
          <p:cNvSpPr>
            <a:spLocks noChangeArrowheads="1"/>
          </p:cNvSpPr>
          <p:nvPr/>
        </p:nvSpPr>
        <p:spPr bwMode="auto">
          <a:xfrm>
            <a:off x="754063" y="476250"/>
            <a:ext cx="1368425" cy="1368425"/>
          </a:xfrm>
          <a:prstGeom prst="ellipse">
            <a:avLst/>
          </a:prstGeom>
          <a:solidFill>
            <a:schemeClr val="tx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8" name="Oval 4"/>
          <p:cNvSpPr>
            <a:spLocks noChangeArrowheads="1"/>
          </p:cNvSpPr>
          <p:nvPr/>
        </p:nvSpPr>
        <p:spPr bwMode="auto">
          <a:xfrm>
            <a:off x="611188" y="331788"/>
            <a:ext cx="1368425" cy="13684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8679" name="Oval 5"/>
          <p:cNvSpPr>
            <a:spLocks noChangeArrowheads="1"/>
          </p:cNvSpPr>
          <p:nvPr/>
        </p:nvSpPr>
        <p:spPr bwMode="auto">
          <a:xfrm>
            <a:off x="725488" y="446088"/>
            <a:ext cx="1139825" cy="11398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50000">
                <a:srgbClr val="5C00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>
              <a:spcBef>
                <a:spcPct val="20000"/>
              </a:spcBef>
              <a:buBlip>
                <a:blip r:embed="rId4"/>
              </a:buBlip>
              <a:defRPr kumimoji="1" sz="36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5"/>
              </a:buBlip>
              <a:defRPr kumimoji="1" sz="32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kumimoji="1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6600" b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062163" y="2276474"/>
            <a:ext cx="6398269" cy="17303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教專的突破</a:t>
            </a:r>
            <a:endParaRPr lang="zh-TW" altLang="en-US" sz="4000" b="1" u="sng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1042988" y="692150"/>
            <a:ext cx="5129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1" latinLnBrk="1" hangingPunct="1"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二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381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6909" y="548680"/>
            <a:ext cx="6172200" cy="60483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未來教育部業務重點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452714"/>
          </a:xfrm>
        </p:spPr>
        <p:txBody>
          <a:bodyPr>
            <a:noAutofit/>
          </a:bodyPr>
          <a:lstStyle/>
          <a:p>
            <a:pPr marL="557213" indent="-557213">
              <a:buFont typeface="+mj-ea"/>
              <a:buAutoNum type="ea1ChtPeriod"/>
            </a:pPr>
            <a:r>
              <a:rPr lang="zh-TW" altLang="en-US" sz="2800" dirty="0" smtClean="0">
                <a:solidFill>
                  <a:srgbClr val="333399"/>
                </a:solidFill>
              </a:rPr>
              <a:t>擴大</a:t>
            </a:r>
            <a:r>
              <a:rPr lang="zh-TW" altLang="en-US" sz="2800" dirty="0">
                <a:solidFill>
                  <a:srgbClr val="333399"/>
                </a:solidFill>
              </a:rPr>
              <a:t>教師專業發展評鑑人才培訓</a:t>
            </a:r>
            <a:endParaRPr lang="en-US" altLang="zh-TW" sz="2800" dirty="0">
              <a:solidFill>
                <a:srgbClr val="333399"/>
              </a:solidFill>
            </a:endParaRPr>
          </a:p>
          <a:p>
            <a:pPr marL="557213" indent="-557213">
              <a:buFont typeface="+mj-ea"/>
              <a:buAutoNum type="ea1ChtPeriod"/>
            </a:pPr>
            <a:r>
              <a:rPr lang="zh-TW" altLang="en-US" sz="2800" dirty="0">
                <a:solidFill>
                  <a:srgbClr val="333399"/>
                </a:solidFill>
              </a:rPr>
              <a:t>精緻：補助教師專業發展評鑑實施要點</a:t>
            </a:r>
            <a:endParaRPr lang="en-US" altLang="zh-TW" sz="2800" dirty="0">
              <a:solidFill>
                <a:srgbClr val="333399"/>
              </a:solidFill>
            </a:endParaRPr>
          </a:p>
          <a:p>
            <a:pPr marL="557213" indent="-557213">
              <a:buFont typeface="+mj-ea"/>
              <a:buAutoNum type="ea1ChtPeriod"/>
            </a:pPr>
            <a:r>
              <a:rPr lang="zh-TW" altLang="en-US" sz="2800" dirty="0">
                <a:solidFill>
                  <a:srgbClr val="333399"/>
                </a:solidFill>
              </a:rPr>
              <a:t>輔導</a:t>
            </a:r>
            <a:r>
              <a: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「校長及教師專業發展中心」</a:t>
            </a:r>
            <a:endParaRPr lang="en-US" altLang="zh-TW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7213" indent="-557213">
              <a:buFont typeface="+mj-ea"/>
              <a:buAutoNum type="ea1ChtPeriod"/>
            </a:pPr>
            <a:r>
              <a:rPr lang="zh-TW" altLang="en-US" sz="2800" dirty="0" smtClean="0">
                <a:solidFill>
                  <a:srgbClr val="333399"/>
                </a:solidFill>
              </a:rPr>
              <a:t>鼓勵採用</a:t>
            </a:r>
            <a:r>
              <a:rPr lang="zh-TW" altLang="en-US" sz="2800" dirty="0" smtClean="0">
                <a:solidFill>
                  <a:srgbClr val="C00000"/>
                </a:solidFill>
              </a:rPr>
              <a:t>「</a:t>
            </a:r>
            <a:r>
              <a:rPr lang="en-US" altLang="zh-TW" sz="2800" dirty="0" smtClean="0">
                <a:solidFill>
                  <a:srgbClr val="C00000"/>
                </a:solidFill>
              </a:rPr>
              <a:t>105</a:t>
            </a:r>
            <a:r>
              <a:rPr lang="zh-TW" altLang="en-US" sz="2800" dirty="0" smtClean="0">
                <a:solidFill>
                  <a:srgbClr val="C00000"/>
                </a:solidFill>
              </a:rPr>
              <a:t>年版」評鑑規準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marL="557213" indent="-557213">
              <a:buFont typeface="+mj-ea"/>
              <a:buAutoNum type="ea1ChtPeriod"/>
            </a:pPr>
            <a:r>
              <a:rPr lang="zh-TW" altLang="en-US" sz="2800" dirty="0" smtClean="0">
                <a:solidFill>
                  <a:srgbClr val="333399"/>
                </a:solidFill>
              </a:rPr>
              <a:t>加強</a:t>
            </a:r>
            <a:r>
              <a:rPr lang="zh-TW" altLang="en-US" sz="2800" dirty="0">
                <a:solidFill>
                  <a:srgbClr val="333399"/>
                </a:solidFill>
              </a:rPr>
              <a:t>教師專業發展評鑑成果的</a:t>
            </a:r>
            <a:r>
              <a:rPr lang="en-US" altLang="zh-TW" sz="2800" dirty="0">
                <a:solidFill>
                  <a:srgbClr val="333399"/>
                </a:solidFill>
              </a:rPr>
              <a:t/>
            </a:r>
            <a:br>
              <a:rPr lang="en-US" altLang="zh-TW" sz="2800" dirty="0">
                <a:solidFill>
                  <a:srgbClr val="333399"/>
                </a:solidFill>
              </a:rPr>
            </a:br>
            <a:r>
              <a:rPr lang="zh-TW" altLang="en-US" sz="2800" dirty="0">
                <a:solidFill>
                  <a:srgbClr val="333399"/>
                </a:solidFill>
              </a:rPr>
              <a:t>審查、分析及正用</a:t>
            </a:r>
            <a:r>
              <a:rPr lang="en-US" altLang="zh-TW" sz="2800" dirty="0">
                <a:solidFill>
                  <a:srgbClr val="333399"/>
                </a:solidFill>
              </a:rPr>
              <a:t>(</a:t>
            </a:r>
            <a:r>
              <a:rPr lang="zh-TW" altLang="en-US" sz="2800" dirty="0">
                <a:solidFill>
                  <a:srgbClr val="333399"/>
                </a:solidFill>
              </a:rPr>
              <a:t>專業發展</a:t>
            </a:r>
            <a:r>
              <a:rPr lang="en-US" altLang="zh-TW" sz="2800" dirty="0" smtClean="0">
                <a:solidFill>
                  <a:srgbClr val="333399"/>
                </a:solidFill>
              </a:rPr>
              <a:t>)</a:t>
            </a:r>
          </a:p>
          <a:p>
            <a:pPr marL="557213" indent="-557213">
              <a:buFont typeface="+mj-ea"/>
              <a:buAutoNum type="ea1ChtPeriod"/>
            </a:pPr>
            <a:r>
              <a:rPr lang="zh-TW" altLang="en-US" sz="2800" dirty="0" smtClean="0">
                <a:solidFill>
                  <a:srgbClr val="333399"/>
                </a:solidFill>
              </a:rPr>
              <a:t>擴大</a:t>
            </a:r>
            <a:r>
              <a:rPr lang="zh-TW" altLang="en-US" sz="2800" dirty="0">
                <a:solidFill>
                  <a:srgbClr val="333399"/>
                </a:solidFill>
              </a:rPr>
              <a:t>補助專業學習社群</a:t>
            </a:r>
            <a:r>
              <a:rPr lang="en-US" altLang="zh-TW" sz="2800" dirty="0">
                <a:solidFill>
                  <a:srgbClr val="333399"/>
                </a:solidFill>
              </a:rPr>
              <a:t>(</a:t>
            </a:r>
            <a:r>
              <a:rPr lang="zh-TW" altLang="en-US" sz="2800" dirty="0">
                <a:solidFill>
                  <a:srgbClr val="333399"/>
                </a:solidFill>
              </a:rPr>
              <a:t>及效益</a:t>
            </a:r>
            <a:r>
              <a:rPr lang="en-US" altLang="zh-TW" sz="2800" dirty="0" smtClean="0">
                <a:solidFill>
                  <a:srgbClr val="333399"/>
                </a:solidFill>
              </a:rPr>
              <a:t>)</a:t>
            </a:r>
            <a:endParaRPr lang="en-US" altLang="zh-TW" sz="2800" dirty="0">
              <a:solidFill>
                <a:srgbClr val="333399"/>
              </a:solidFill>
            </a:endParaRPr>
          </a:p>
          <a:p>
            <a:pPr marL="557213" indent="-557213">
              <a:buFont typeface="+mj-ea"/>
              <a:buAutoNum type="ea1ChtPeriod"/>
            </a:pPr>
            <a:r>
              <a:rPr lang="zh-TW" altLang="en-US" sz="2800" dirty="0">
                <a:solidFill>
                  <a:srgbClr val="333399"/>
                </a:solidFill>
              </a:rPr>
              <a:t>精緻：教師專業發展評鑑網</a:t>
            </a:r>
            <a:endParaRPr lang="en-US" altLang="zh-TW" sz="2800" dirty="0">
              <a:solidFill>
                <a:srgbClr val="333399"/>
              </a:solidFill>
            </a:endParaRPr>
          </a:p>
          <a:p>
            <a:pPr marL="557213" indent="-557213">
              <a:buFont typeface="+mj-ea"/>
              <a:buAutoNum type="ea1ChtPeriod"/>
            </a:pPr>
            <a:r>
              <a:rPr lang="zh-TW" altLang="en-US" sz="2800" dirty="0" smtClean="0">
                <a:solidFill>
                  <a:srgbClr val="333399"/>
                </a:solidFill>
              </a:rPr>
              <a:t>甄選典範擴大</a:t>
            </a:r>
            <a:r>
              <a:rPr lang="zh-TW" altLang="en-US" sz="2800" dirty="0">
                <a:solidFill>
                  <a:srgbClr val="333399"/>
                </a:solidFill>
              </a:rPr>
              <a:t>影響：</a:t>
            </a:r>
            <a:r>
              <a:rPr lang="zh-TW" altLang="en-US" sz="2800" dirty="0">
                <a:solidFill>
                  <a:srgbClr val="C00000"/>
                </a:solidFill>
              </a:rPr>
              <a:t>教學</a:t>
            </a:r>
            <a:r>
              <a:rPr lang="zh-TW" altLang="en-US" sz="2800" dirty="0" smtClean="0">
                <a:solidFill>
                  <a:srgbClr val="C00000"/>
                </a:solidFill>
              </a:rPr>
              <a:t>觀察</a:t>
            </a:r>
            <a:r>
              <a:rPr lang="zh-TW" altLang="en-US" sz="2800" dirty="0" smtClean="0">
                <a:solidFill>
                  <a:srgbClr val="333399"/>
                </a:solidFill>
              </a:rPr>
              <a:t>、教學</a:t>
            </a:r>
            <a:r>
              <a:rPr lang="zh-TW" altLang="en-US" sz="2800" dirty="0">
                <a:solidFill>
                  <a:srgbClr val="333399"/>
                </a:solidFill>
              </a:rPr>
              <a:t>檔案、專業學習社</a:t>
            </a:r>
            <a:r>
              <a:rPr lang="zh-TW" altLang="en-US" sz="2800" dirty="0" smtClean="0">
                <a:solidFill>
                  <a:srgbClr val="333399"/>
                </a:solidFill>
              </a:rPr>
              <a:t>群、教學輔導教師、典範</a:t>
            </a:r>
            <a:r>
              <a:rPr lang="zh-TW" altLang="en-US" sz="2800" dirty="0">
                <a:solidFill>
                  <a:srgbClr val="333399"/>
                </a:solidFill>
              </a:rPr>
              <a:t>學校、典範</a:t>
            </a:r>
            <a:r>
              <a:rPr lang="zh-TW" altLang="en-US" sz="2800" dirty="0" smtClean="0">
                <a:solidFill>
                  <a:srgbClr val="333399"/>
                </a:solidFill>
              </a:rPr>
              <a:t>縣市</a:t>
            </a:r>
            <a:endParaRPr lang="en-US" altLang="zh-TW" sz="2800" dirty="0" smtClean="0">
              <a:solidFill>
                <a:srgbClr val="333399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2750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3212554"/>
            <a:ext cx="9144000" cy="1535906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 dirty="0"/>
          </a:p>
        </p:txBody>
      </p:sp>
      <p:sp>
        <p:nvSpPr>
          <p:cNvPr id="20" name="文字方塊 4"/>
          <p:cNvSpPr txBox="1">
            <a:spLocks noChangeArrowheads="1"/>
          </p:cNvSpPr>
          <p:nvPr/>
        </p:nvSpPr>
        <p:spPr bwMode="auto">
          <a:xfrm>
            <a:off x="1903810" y="3522214"/>
            <a:ext cx="605654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5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(P)" pitchFamily="2" charset="-120"/>
                <a:ea typeface="華康隸書體W3(P)" pitchFamily="2" charset="-120"/>
              </a:rPr>
              <a:t>柒、</a:t>
            </a:r>
            <a:r>
              <a:rPr lang="zh-TW" altLang="en-US" sz="405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(P)" pitchFamily="2" charset="-120"/>
                <a:ea typeface="華康隸書體W3(P)" pitchFamily="2" charset="-120"/>
              </a:rPr>
              <a:t>結語</a:t>
            </a:r>
            <a:endParaRPr lang="en-US" altLang="zh-TW" sz="405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W3(P)" pitchFamily="2" charset="-120"/>
              <a:ea typeface="華康隸書體W3(P)" pitchFamily="2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0" y="3294358"/>
            <a:ext cx="9144000" cy="9905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0" y="4641310"/>
            <a:ext cx="9144000" cy="2650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1" name="群組 2"/>
          <p:cNvGrpSpPr>
            <a:grpSpLocks/>
          </p:cNvGrpSpPr>
          <p:nvPr/>
        </p:nvGrpSpPr>
        <p:grpSpPr bwMode="auto">
          <a:xfrm>
            <a:off x="1903810" y="2277452"/>
            <a:ext cx="6097190" cy="998935"/>
            <a:chOff x="1011958" y="1786409"/>
            <a:chExt cx="8128867" cy="1331441"/>
          </a:xfrm>
        </p:grpSpPr>
        <p:pic>
          <p:nvPicPr>
            <p:cNvPr id="6152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1841500"/>
              <a:ext cx="543242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6719"/>
            <a:stretch>
              <a:fillRect/>
            </a:stretch>
          </p:blipFill>
          <p:spPr bwMode="auto">
            <a:xfrm>
              <a:off x="1011958" y="1819945"/>
              <a:ext cx="721568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206" r="13399"/>
            <a:stretch>
              <a:fillRect/>
            </a:stretch>
          </p:blipFill>
          <p:spPr bwMode="auto">
            <a:xfrm>
              <a:off x="2401876" y="1786409"/>
              <a:ext cx="727819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500" r="50000"/>
            <a:stretch>
              <a:fillRect/>
            </a:stretch>
          </p:blipFill>
          <p:spPr bwMode="auto">
            <a:xfrm>
              <a:off x="3029347" y="1895574"/>
              <a:ext cx="679053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圖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r="38515"/>
            <a:stretch>
              <a:fillRect/>
            </a:stretch>
          </p:blipFill>
          <p:spPr bwMode="auto">
            <a:xfrm>
              <a:off x="1763688" y="1840384"/>
              <a:ext cx="623889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61525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060601"/>
            <a:ext cx="655907" cy="4498844"/>
          </a:xfrm>
        </p:spPr>
        <p:txBody>
          <a:bodyPr vert="eaVert">
            <a:normAutofit fontScale="90000"/>
          </a:bodyPr>
          <a:lstStyle/>
          <a:p>
            <a:r>
              <a:rPr lang="zh-TW" altLang="en-US" dirty="0" smtClean="0"/>
              <a:t>我們的目標與理</a:t>
            </a:r>
            <a:r>
              <a:rPr lang="zh-TW" altLang="en-US" dirty="0"/>
              <a:t>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25510" y="1057716"/>
            <a:ext cx="7518489" cy="5298634"/>
          </a:xfrm>
        </p:spPr>
        <p:txBody>
          <a:bodyPr>
            <a:normAutofit fontScale="92500" lnSpcReduction="10000"/>
          </a:bodyPr>
          <a:lstStyle/>
          <a:p>
            <a:pPr marL="273844" indent="-240506">
              <a:lnSpc>
                <a:spcPct val="100000"/>
              </a:lnSpc>
              <a:spcBef>
                <a:spcPts val="1800"/>
              </a:spcBef>
            </a:pPr>
            <a:r>
              <a:rPr lang="zh-TW" altLang="en-US" sz="3200" dirty="0"/>
              <a:t>建構一個以教師專業發展為目的～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>
                <a:solidFill>
                  <a:srgbClr val="C00000"/>
                </a:solidFill>
              </a:rPr>
              <a:t>在地、本土、專業的教師評鑑制度</a:t>
            </a:r>
            <a:endParaRPr lang="en-US" altLang="zh-TW" sz="3200" dirty="0">
              <a:solidFill>
                <a:srgbClr val="C00000"/>
              </a:solidFill>
            </a:endParaRPr>
          </a:p>
          <a:p>
            <a:pPr marL="273844" indent="-240506">
              <a:lnSpc>
                <a:spcPct val="100000"/>
              </a:lnSpc>
              <a:spcBef>
                <a:spcPts val="1800"/>
              </a:spcBef>
            </a:pPr>
            <a:r>
              <a:rPr lang="zh-TW" altLang="en-US" sz="3200" dirty="0"/>
              <a:t>開闢一條幫助</a:t>
            </a:r>
            <a:r>
              <a:rPr lang="zh-TW" altLang="en-US" sz="3200" dirty="0">
                <a:solidFill>
                  <a:srgbClr val="C00000"/>
                </a:solidFill>
              </a:rPr>
              <a:t>教師專業化的近</a:t>
            </a:r>
            <a:r>
              <a:rPr lang="en-US" altLang="zh-TW" sz="3200" dirty="0">
                <a:solidFill>
                  <a:srgbClr val="C00000"/>
                </a:solidFill>
              </a:rPr>
              <a:t>(</a:t>
            </a:r>
            <a:r>
              <a:rPr lang="zh-TW" altLang="en-US" sz="3200" dirty="0">
                <a:solidFill>
                  <a:srgbClr val="C00000"/>
                </a:solidFill>
              </a:rPr>
              <a:t>進</a:t>
            </a:r>
            <a:r>
              <a:rPr lang="en-US" altLang="zh-TW" sz="3200" dirty="0">
                <a:solidFill>
                  <a:srgbClr val="C00000"/>
                </a:solidFill>
              </a:rPr>
              <a:t>)</a:t>
            </a:r>
            <a:r>
              <a:rPr lang="zh-TW" altLang="en-US" sz="3200" dirty="0">
                <a:solidFill>
                  <a:srgbClr val="C00000"/>
                </a:solidFill>
              </a:rPr>
              <a:t>路</a:t>
            </a:r>
            <a:r>
              <a:rPr lang="zh-TW" altLang="en-US" sz="3200" dirty="0"/>
              <a:t>，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/>
              <a:t>一個專業評鑑歷程的專業共同成長</a:t>
            </a:r>
            <a:endParaRPr lang="en-US" altLang="zh-TW" sz="3200" dirty="0"/>
          </a:p>
          <a:p>
            <a:pPr marL="273844" indent="-240506">
              <a:lnSpc>
                <a:spcPct val="100000"/>
              </a:lnSpc>
              <a:spcBef>
                <a:spcPts val="1800"/>
              </a:spcBef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提供一個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教師專業發展的支持平台</a:t>
            </a:r>
            <a:r>
              <a:rPr lang="en-US" altLang="zh-TW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讓教師彼此聚焦在有效教學的專業對話、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專業省思、團體動力成長。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844" indent="-240506">
              <a:lnSpc>
                <a:spcPct val="100000"/>
              </a:lnSpc>
              <a:spcBef>
                <a:spcPts val="1800"/>
              </a:spcBef>
            </a:pP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營造一個關注</a:t>
            </a:r>
            <a:r>
              <a:rPr lang="zh-TW" altLang="en-US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教與學的</a:t>
            </a:r>
            <a:r>
              <a:rPr lang="zh-TW" alt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教師文化</a:t>
            </a:r>
            <a:endParaRPr lang="en-US" altLang="zh-TW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844" indent="-240506">
              <a:lnSpc>
                <a:spcPct val="100000"/>
              </a:lnSpc>
              <a:spcBef>
                <a:spcPts val="1800"/>
              </a:spcBef>
            </a:pPr>
            <a:r>
              <a:rPr lang="zh-TW" altLang="en-US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善用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評鑑結果資料，</a:t>
            </a:r>
            <a:r>
              <a:rPr lang="en-US" altLang="zh-TW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提供：由下而上的教師專業成長</a:t>
            </a:r>
          </a:p>
          <a:p>
            <a:endParaRPr lang="en-US" altLang="zh-TW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414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524" y="4497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教師同儕</a:t>
            </a:r>
            <a:r>
              <a:rPr lang="zh-TW" altLang="en-US" dirty="0"/>
              <a:t>的陪伴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65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b="41600"/>
          <a:stretch/>
        </p:blipFill>
        <p:spPr>
          <a:xfrm>
            <a:off x="1035240" y="5273334"/>
            <a:ext cx="3123186" cy="1367953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245313" y="2060848"/>
            <a:ext cx="8653373" cy="2708920"/>
            <a:chOff x="429212" y="2136490"/>
            <a:chExt cx="8653373" cy="2708920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49370">
              <a:off x="429212" y="2339783"/>
              <a:ext cx="3354227" cy="2210370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00218" flipH="1">
              <a:off x="5781713" y="2284299"/>
              <a:ext cx="3300872" cy="2210370"/>
            </a:xfrm>
            <a:prstGeom prst="rect">
              <a:avLst/>
            </a:prstGeom>
          </p:spPr>
        </p:pic>
        <p:sp>
          <p:nvSpPr>
            <p:cNvPr id="5" name="心形 4"/>
            <p:cNvSpPr/>
            <p:nvPr/>
          </p:nvSpPr>
          <p:spPr>
            <a:xfrm>
              <a:off x="3152043" y="2136490"/>
              <a:ext cx="3240360" cy="2708920"/>
            </a:xfrm>
            <a:prstGeom prst="heart">
              <a:avLst/>
            </a:prstGeom>
            <a:gradFill flip="none" rotWithShape="1">
              <a:gsLst>
                <a:gs pos="18000">
                  <a:schemeClr val="accent2">
                    <a:lumMod val="20000"/>
                    <a:lumOff val="80000"/>
                  </a:schemeClr>
                </a:gs>
                <a:gs pos="84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教師</a:t>
              </a:r>
              <a:endParaRPr lang="en-US" altLang="zh-TW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36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志</a:t>
              </a:r>
              <a:r>
                <a:rPr lang="zh-TW" altLang="en-US" sz="36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業</a:t>
              </a:r>
              <a:r>
                <a:rPr lang="zh-TW" altLang="en-US" sz="36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熱情</a:t>
              </a:r>
              <a:endParaRPr lang="zh-TW" alt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" name="圓角矩形 2"/>
            <p:cNvSpPr/>
            <p:nvPr/>
          </p:nvSpPr>
          <p:spPr>
            <a:xfrm>
              <a:off x="1475654" y="2698862"/>
              <a:ext cx="1860286" cy="79208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 smtClean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走得遠</a:t>
              </a:r>
              <a:endParaRPr lang="zh-TW" altLang="en-US" sz="32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6221874" y="2698862"/>
              <a:ext cx="1832325" cy="79208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b="1" dirty="0" smtClean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走得穩</a:t>
              </a:r>
              <a:endParaRPr lang="zh-TW" altLang="en-US" sz="32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13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4092" t="21262" r="16880" b="7221"/>
          <a:stretch/>
        </p:blipFill>
        <p:spPr>
          <a:xfrm>
            <a:off x="5522255" y="4574317"/>
            <a:ext cx="3024336" cy="2283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50" y="-54310"/>
            <a:ext cx="31432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94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二</a:t>
            </a:r>
            <a:r>
              <a:rPr lang="zh-TW" altLang="en-US" dirty="0">
                <a:solidFill>
                  <a:srgbClr val="C00000"/>
                </a:solidFill>
              </a:rPr>
              <a:t>、</a:t>
            </a:r>
            <a:r>
              <a:rPr lang="zh-TW" altLang="en-US" dirty="0" smtClean="0">
                <a:solidFill>
                  <a:srgbClr val="C00000"/>
                </a:solidFill>
              </a:rPr>
              <a:t>教學</a:t>
            </a:r>
            <a:r>
              <a:rPr lang="zh-TW" altLang="en-US" dirty="0">
                <a:solidFill>
                  <a:srgbClr val="C00000"/>
                </a:solidFill>
              </a:rPr>
              <a:t>是一種反思性實踐的智慧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038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9923" y="957665"/>
            <a:ext cx="4591910" cy="735343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0066"/>
                </a:solidFill>
              </a:rPr>
              <a:t>教師專業成長的公式</a:t>
            </a:r>
            <a:endParaRPr lang="en-US" altLang="zh-TW" sz="3200" dirty="0">
              <a:solidFill>
                <a:srgbClr val="000066"/>
              </a:solidFill>
            </a:endParaRPr>
          </a:p>
          <a:p>
            <a:pPr marL="363538" indent="0">
              <a:buNone/>
            </a:pPr>
            <a:endParaRPr lang="en-US" altLang="zh-TW" sz="2800" dirty="0" smtClean="0"/>
          </a:p>
          <a:p>
            <a:pPr marL="363538" indent="0">
              <a:buNone/>
            </a:pPr>
            <a:endParaRPr lang="en-US" altLang="zh-TW" sz="2800" dirty="0"/>
          </a:p>
          <a:p>
            <a:pPr marL="363538" indent="0">
              <a:buNone/>
            </a:pPr>
            <a:endParaRPr lang="en-US" altLang="zh-TW" sz="2800" dirty="0" smtClean="0"/>
          </a:p>
          <a:p>
            <a:pPr marL="363538" indent="0">
              <a:buNone/>
            </a:pPr>
            <a:endParaRPr lang="en-US" altLang="zh-TW" sz="2800" dirty="0" smtClean="0"/>
          </a:p>
          <a:p>
            <a:pPr marL="363538" indent="0">
              <a:buNone/>
            </a:pPr>
            <a:endParaRPr lang="en-US" altLang="zh-TW" sz="2800" dirty="0" smtClean="0"/>
          </a:p>
          <a:p>
            <a:pPr marL="363538" indent="0">
              <a:buNone/>
            </a:pPr>
            <a:endParaRPr lang="en-US" altLang="zh-TW" sz="2800" dirty="0"/>
          </a:p>
          <a:p>
            <a:pPr marL="363538" indent="0">
              <a:buNone/>
            </a:pPr>
            <a:endParaRPr lang="en-US" altLang="zh-TW" sz="2800" dirty="0" smtClean="0"/>
          </a:p>
        </p:txBody>
      </p:sp>
      <p:grpSp>
        <p:nvGrpSpPr>
          <p:cNvPr id="22" name="群組 21"/>
          <p:cNvGrpSpPr/>
          <p:nvPr/>
        </p:nvGrpSpPr>
        <p:grpSpPr>
          <a:xfrm>
            <a:off x="1043608" y="2020438"/>
            <a:ext cx="7128898" cy="2425926"/>
            <a:chOff x="744430" y="1710905"/>
            <a:chExt cx="7128898" cy="2641950"/>
          </a:xfrm>
        </p:grpSpPr>
        <p:grpSp>
          <p:nvGrpSpPr>
            <p:cNvPr id="7" name="群組 6"/>
            <p:cNvGrpSpPr/>
            <p:nvPr/>
          </p:nvGrpSpPr>
          <p:grpSpPr>
            <a:xfrm>
              <a:off x="744430" y="1710905"/>
              <a:ext cx="3060000" cy="936000"/>
              <a:chOff x="382488" y="346086"/>
              <a:chExt cx="1480839" cy="1136225"/>
            </a:xfrm>
          </p:grpSpPr>
          <p:sp>
            <p:nvSpPr>
              <p:cNvPr id="8" name="橢圓 7"/>
              <p:cNvSpPr/>
              <p:nvPr/>
            </p:nvSpPr>
            <p:spPr>
              <a:xfrm>
                <a:off x="382488" y="346086"/>
                <a:ext cx="1480839" cy="1136225"/>
              </a:xfrm>
              <a:prstGeom prst="ellipse">
                <a:avLst/>
              </a:prstGeom>
              <a:ln w="381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橢圓 4"/>
              <p:cNvSpPr/>
              <p:nvPr/>
            </p:nvSpPr>
            <p:spPr>
              <a:xfrm>
                <a:off x="599351" y="370265"/>
                <a:ext cx="1047111" cy="104711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8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Experience</a:t>
                </a:r>
                <a:endParaRPr lang="zh-TW" altLang="en-US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775144" y="3416855"/>
              <a:ext cx="3060000" cy="936000"/>
              <a:chOff x="382488" y="2581687"/>
              <a:chExt cx="1480839" cy="1480839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382488" y="2581687"/>
                <a:ext cx="1480839" cy="1480839"/>
              </a:xfrm>
              <a:prstGeom prst="ellipse">
                <a:avLst/>
              </a:prstGeom>
              <a:ln w="381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橢圓 4"/>
              <p:cNvSpPr/>
              <p:nvPr/>
            </p:nvSpPr>
            <p:spPr>
              <a:xfrm>
                <a:off x="599352" y="2798551"/>
                <a:ext cx="1047111" cy="104711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8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reflection</a:t>
                </a:r>
                <a:endParaRPr lang="zh-TW" altLang="en-US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1875701" y="2610566"/>
              <a:ext cx="858887" cy="858887"/>
              <a:chOff x="693464" y="1602556"/>
              <a:chExt cx="858887" cy="858887"/>
            </a:xfrm>
          </p:grpSpPr>
          <p:sp>
            <p:nvSpPr>
              <p:cNvPr id="14" name="加號 13"/>
              <p:cNvSpPr/>
              <p:nvPr/>
            </p:nvSpPr>
            <p:spPr>
              <a:xfrm>
                <a:off x="693464" y="1602556"/>
                <a:ext cx="858887" cy="858887"/>
              </a:xfrm>
              <a:prstGeom prst="mathPlus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加號 4"/>
              <p:cNvSpPr/>
              <p:nvPr/>
            </p:nvSpPr>
            <p:spPr>
              <a:xfrm>
                <a:off x="807309" y="1930994"/>
                <a:ext cx="631197" cy="20201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300" kern="1200"/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4033419" y="2792216"/>
              <a:ext cx="703212" cy="624639"/>
              <a:chOff x="2085454" y="1756563"/>
              <a:chExt cx="470907" cy="485267"/>
            </a:xfrm>
          </p:grpSpPr>
          <p:sp>
            <p:nvSpPr>
              <p:cNvPr id="17" name="向右箭號 16"/>
              <p:cNvSpPr/>
              <p:nvPr/>
            </p:nvSpPr>
            <p:spPr>
              <a:xfrm>
                <a:off x="2085454" y="1756563"/>
                <a:ext cx="470907" cy="48526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向右箭號 4"/>
              <p:cNvSpPr/>
              <p:nvPr/>
            </p:nvSpPr>
            <p:spPr>
              <a:xfrm>
                <a:off x="2085454" y="1866737"/>
                <a:ext cx="329635" cy="3305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300" kern="1200" dirty="0"/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4911649" y="1802883"/>
              <a:ext cx="2961679" cy="2416990"/>
              <a:chOff x="2751832" y="551160"/>
              <a:chExt cx="2961679" cy="2961679"/>
            </a:xfrm>
          </p:grpSpPr>
          <p:sp>
            <p:nvSpPr>
              <p:cNvPr id="20" name="橢圓 19"/>
              <p:cNvSpPr/>
              <p:nvPr/>
            </p:nvSpPr>
            <p:spPr>
              <a:xfrm>
                <a:off x="2751832" y="551160"/>
                <a:ext cx="2961679" cy="2961679"/>
              </a:xfrm>
              <a:prstGeom prst="ellipse">
                <a:avLst/>
              </a:prstGeom>
              <a:ln w="381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橢圓 4"/>
              <p:cNvSpPr/>
              <p:nvPr/>
            </p:nvSpPr>
            <p:spPr>
              <a:xfrm>
                <a:off x="2934936" y="984888"/>
                <a:ext cx="2778575" cy="209422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830" tIns="36830" rIns="36830" bIns="36830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3200" b="1" i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teacher</a:t>
                </a:r>
                <a:r>
                  <a:rPr lang="en-US" altLang="zh-TW" sz="32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development</a:t>
                </a:r>
                <a:endParaRPr lang="zh-TW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3" name="內容版面配置區 2"/>
          <p:cNvSpPr txBox="1">
            <a:spLocks/>
          </p:cNvSpPr>
          <p:nvPr/>
        </p:nvSpPr>
        <p:spPr>
          <a:xfrm>
            <a:off x="492649" y="5283403"/>
            <a:ext cx="6387091" cy="133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6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4400"/>
              </a:lnSpc>
              <a:buNone/>
            </a:pPr>
            <a:r>
              <a:rPr lang="zh-TW" altLang="zh-TW" dirty="0" smtClean="0">
                <a:solidFill>
                  <a:srgbClr val="C00000"/>
                </a:solidFill>
              </a:rPr>
              <a:t>沒有反思</a:t>
            </a:r>
            <a:r>
              <a:rPr lang="zh-TW" altLang="zh-TW" dirty="0" smtClean="0">
                <a:solidFill>
                  <a:srgbClr val="000066"/>
                </a:solidFill>
              </a:rPr>
              <a:t>的經驗是</a:t>
            </a:r>
            <a:r>
              <a:rPr lang="zh-TW" altLang="zh-TW" dirty="0" smtClean="0">
                <a:solidFill>
                  <a:srgbClr val="C00000"/>
                </a:solidFill>
              </a:rPr>
              <a:t>狹隘的經驗</a:t>
            </a:r>
            <a:r>
              <a:rPr lang="zh-TW" altLang="zh-TW" dirty="0" smtClean="0">
                <a:solidFill>
                  <a:srgbClr val="000066"/>
                </a:solidFill>
              </a:rPr>
              <a:t>，</a:t>
            </a:r>
            <a:r>
              <a:rPr lang="en-US" altLang="zh-TW" dirty="0" smtClean="0">
                <a:solidFill>
                  <a:srgbClr val="000066"/>
                </a:solidFill>
              </a:rPr>
              <a:t/>
            </a:r>
            <a:br>
              <a:rPr lang="en-US" altLang="zh-TW" dirty="0" smtClean="0">
                <a:solidFill>
                  <a:srgbClr val="000066"/>
                </a:solidFill>
              </a:rPr>
            </a:br>
            <a:r>
              <a:rPr lang="zh-TW" altLang="zh-TW" dirty="0" smtClean="0">
                <a:solidFill>
                  <a:srgbClr val="000066"/>
                </a:solidFill>
              </a:rPr>
              <a:t>至多只能是</a:t>
            </a:r>
            <a:r>
              <a:rPr lang="zh-TW" altLang="zh-TW" dirty="0" smtClean="0">
                <a:solidFill>
                  <a:srgbClr val="C00000"/>
                </a:solidFill>
              </a:rPr>
              <a:t>膚淺的知識</a:t>
            </a:r>
            <a:r>
              <a:rPr lang="zh-CN" altLang="en-US" dirty="0" smtClean="0">
                <a:solidFill>
                  <a:srgbClr val="003399"/>
                </a:solidFill>
              </a:rPr>
              <a:t>。</a:t>
            </a:r>
            <a:endParaRPr lang="en-US" altLang="zh-TW" sz="2800" dirty="0" smtClean="0"/>
          </a:p>
        </p:txBody>
      </p:sp>
      <p:sp>
        <p:nvSpPr>
          <p:cNvPr id="25" name="內容版面配置區 2"/>
          <p:cNvSpPr txBox="1">
            <a:spLocks/>
          </p:cNvSpPr>
          <p:nvPr/>
        </p:nvSpPr>
        <p:spPr>
          <a:xfrm>
            <a:off x="6228184" y="5570257"/>
            <a:ext cx="2618928" cy="10089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6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zh-TW" altLang="zh-TW" sz="2800" dirty="0" smtClean="0">
                <a:solidFill>
                  <a:schemeClr val="accent5">
                    <a:lumMod val="50000"/>
                  </a:schemeClr>
                </a:solidFill>
              </a:rPr>
              <a:t>教育心理學家</a:t>
            </a:r>
            <a:endParaRPr lang="en-US" altLang="zh-TW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1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zh-TW" altLang="zh-TW" sz="2800" u="sng" dirty="0" smtClean="0">
                <a:solidFill>
                  <a:schemeClr val="accent5">
                    <a:lumMod val="50000"/>
                  </a:schemeClr>
                </a:solidFill>
              </a:rPr>
              <a:t>波斯納</a:t>
            </a:r>
            <a:r>
              <a:rPr lang="en-US" altLang="zh-TW" sz="2800" u="sng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altLang="zh-TW" sz="2800" b="0" u="sng" dirty="0" err="1" smtClean="0">
                <a:solidFill>
                  <a:schemeClr val="accent5">
                    <a:lumMod val="50000"/>
                  </a:schemeClr>
                </a:solidFill>
              </a:rPr>
              <a:t>M.I.Posner</a:t>
            </a:r>
            <a:r>
              <a:rPr lang="en-US" altLang="zh-TW" sz="2800" u="sng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505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教學反思</a:t>
            </a:r>
            <a:r>
              <a:rPr lang="zh-TW" altLang="en-US" dirty="0" smtClean="0"/>
              <a:t>模式 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 教專評的流程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805C4-7EE1-40EE-91CA-2ADBD60E412D}" type="slidenum">
              <a:rPr lang="zh-TW" altLang="en-US" smtClean="0"/>
              <a:pPr/>
              <a:t>9</a:t>
            </a:fld>
            <a:endParaRPr lang="zh-TW" altLang="en-US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xmlns="" val="1089756130"/>
              </p:ext>
            </p:extLst>
          </p:nvPr>
        </p:nvGraphicFramePr>
        <p:xfrm>
          <a:off x="1002432" y="1588691"/>
          <a:ext cx="7139136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448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10405</TotalTime>
  <Words>3142</Words>
  <Application>Microsoft Office PowerPoint</Application>
  <PresentationFormat>如螢幕大小 (4:3)</PresentationFormat>
  <Paragraphs>638</Paragraphs>
  <Slides>65</Slides>
  <Notes>34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65</vt:i4>
      </vt:variant>
    </vt:vector>
  </HeadingPairs>
  <TitlesOfParts>
    <vt:vector size="66" baseType="lpstr">
      <vt:lpstr>Office 佈景主題</vt:lpstr>
      <vt:lpstr>中小學教師專業發展評鑑 規劃理念與方向</vt:lpstr>
      <vt:lpstr>簡報大綱</vt:lpstr>
      <vt:lpstr>投影片 3</vt:lpstr>
      <vt:lpstr>投影片 4</vt:lpstr>
      <vt:lpstr>Why?</vt:lpstr>
      <vt:lpstr>投影片 6</vt:lpstr>
      <vt:lpstr>二、教學是一種反思性實踐的智慧</vt:lpstr>
      <vt:lpstr>投影片 8</vt:lpstr>
      <vt:lpstr>教學反思模式 =&gt; 教專評的流程</vt:lpstr>
      <vt:lpstr>集體教學反思</vt:lpstr>
      <vt:lpstr>投影片 11</vt:lpstr>
      <vt:lpstr>三、教專形塑集體反思教學</vt:lpstr>
      <vt:lpstr>教專 同儕評鑑</vt:lpstr>
      <vt:lpstr>四、十二國民基本教育課程總綱 成就每一個孩子—適性揚才、終身學習</vt:lpstr>
      <vt:lpstr>投影片 15</vt:lpstr>
      <vt:lpstr>投影片 16</vt:lpstr>
      <vt:lpstr>十二年國民基本教育課程綱要總綱 教師的專業能力</vt:lpstr>
      <vt:lpstr>投影片 18</vt:lpstr>
      <vt:lpstr>投影片 19</vt:lpstr>
      <vt:lpstr>投影片 20</vt:lpstr>
      <vt:lpstr>投影片 21</vt:lpstr>
      <vt:lpstr>(三)專業教師攜手共同專業成長</vt:lpstr>
      <vt:lpstr>投影片 23</vt:lpstr>
      <vt:lpstr>投影片 24</vt:lpstr>
      <vt:lpstr>(一)甚麼是「教師專業發展評鑑」</vt:lpstr>
      <vt:lpstr>投影片 26</vt:lpstr>
      <vt:lpstr>投影片 27</vt:lpstr>
      <vt:lpstr>投影片 28</vt:lpstr>
      <vt:lpstr>投影片 29</vt:lpstr>
      <vt:lpstr>(六)教師專業發展評鑑歷程</vt:lpstr>
      <vt:lpstr>投影片 31</vt:lpstr>
      <vt:lpstr>一、願景</vt:lpstr>
      <vt:lpstr>二、目標</vt:lpstr>
      <vt:lpstr>投影片 34</vt:lpstr>
      <vt:lpstr>投影片 35</vt:lpstr>
      <vt:lpstr>(一)教育部公布教師專業標準指引</vt:lpstr>
      <vt:lpstr>(二)十大教師專業標準</vt:lpstr>
      <vt:lpstr>投影片 38</vt:lpstr>
      <vt:lpstr>高級中等以下學校教師專業發展評鑑規準</vt:lpstr>
      <vt:lpstr>投影片 40</vt:lpstr>
      <vt:lpstr>投影片 41</vt:lpstr>
      <vt:lpstr>投影片 42</vt:lpstr>
      <vt:lpstr>投影片 43</vt:lpstr>
      <vt:lpstr>(一)諮詢輔導人員</vt:lpstr>
      <vt:lpstr>投影片 45</vt:lpstr>
      <vt:lpstr>(二)評鑑人員</vt:lpstr>
      <vt:lpstr>(三)學校領導人才培訓</vt:lpstr>
      <vt:lpstr>(四)行政領導人才</vt:lpstr>
      <vt:lpstr>投影片 49</vt:lpstr>
      <vt:lpstr>教師專業發展評鑑網站</vt:lpstr>
      <vt:lpstr>投影片 51</vt:lpstr>
      <vt:lpstr>一、參與學校校數</vt:lpstr>
      <vt:lpstr>參與學校校數比率(%)</vt:lpstr>
      <vt:lpstr>二、參與教師人數</vt:lpstr>
      <vt:lpstr>參加教師比率</vt:lpstr>
      <vt:lpstr>三、104學年度評鑑與輔導人才</vt:lpstr>
      <vt:lpstr>四、甄選優良示例、典範擴散</vt:lpstr>
      <vt:lpstr>投影片 58</vt:lpstr>
      <vt:lpstr>投影片 59</vt:lpstr>
      <vt:lpstr>教學的改變</vt:lpstr>
      <vt:lpstr>投影片 61</vt:lpstr>
      <vt:lpstr>未來教育部業務重點</vt:lpstr>
      <vt:lpstr>投影片 63</vt:lpstr>
      <vt:lpstr>我們的目標與理想</vt:lpstr>
      <vt:lpstr>教師同儕的陪伴</vt:lpstr>
    </vt:vector>
  </TitlesOfParts>
  <Company>MOE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MOEIT</dc:creator>
  <cp:lastModifiedBy>user</cp:lastModifiedBy>
  <cp:revision>582</cp:revision>
  <cp:lastPrinted>2016-05-06T04:28:27Z</cp:lastPrinted>
  <dcterms:created xsi:type="dcterms:W3CDTF">2014-06-23T08:11:14Z</dcterms:created>
  <dcterms:modified xsi:type="dcterms:W3CDTF">2016-05-17T08:00:02Z</dcterms:modified>
</cp:coreProperties>
</file>